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21" autoAdjust="0"/>
    <p:restoredTop sz="94660"/>
  </p:normalViewPr>
  <p:slideViewPr>
    <p:cSldViewPr>
      <p:cViewPr varScale="1">
        <p:scale>
          <a:sx n="150" d="100"/>
          <a:sy n="150" d="100"/>
        </p:scale>
        <p:origin x="286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7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5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4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1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5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13259-38EE-4917-8B5A-DCA18F35C3F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130E-D664-4161-A660-0F57CC8D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 flipH="1" flipV="1">
            <a:off x="533816" y="2373918"/>
            <a:ext cx="8375184" cy="3922992"/>
            <a:chOff x="926753" y="496837"/>
            <a:chExt cx="7032589" cy="3294113"/>
          </a:xfrm>
        </p:grpSpPr>
        <p:sp>
          <p:nvSpPr>
            <p:cNvPr id="10" name="Freeform 9"/>
            <p:cNvSpPr/>
            <p:nvPr/>
          </p:nvSpPr>
          <p:spPr>
            <a:xfrm>
              <a:off x="926753" y="496837"/>
              <a:ext cx="7032589" cy="3294113"/>
            </a:xfrm>
            <a:custGeom>
              <a:avLst/>
              <a:gdLst>
                <a:gd name="connsiteX0" fmla="*/ 2659224 w 7389844"/>
                <a:gd name="connsiteY0" fmla="*/ 363894 h 3060441"/>
                <a:gd name="connsiteX1" fmla="*/ 2659224 w 7389844"/>
                <a:gd name="connsiteY1" fmla="*/ 503853 h 3060441"/>
                <a:gd name="connsiteX2" fmla="*/ 7380514 w 7389844"/>
                <a:gd name="connsiteY2" fmla="*/ 503853 h 3060441"/>
                <a:gd name="connsiteX3" fmla="*/ 7389844 w 7389844"/>
                <a:gd name="connsiteY3" fmla="*/ 3060441 h 3060441"/>
                <a:gd name="connsiteX4" fmla="*/ 9330 w 7389844"/>
                <a:gd name="connsiteY4" fmla="*/ 3060441 h 3060441"/>
                <a:gd name="connsiteX5" fmla="*/ 0 w 7389844"/>
                <a:gd name="connsiteY5" fmla="*/ 746449 h 3060441"/>
                <a:gd name="connsiteX6" fmla="*/ 410546 w 7389844"/>
                <a:gd name="connsiteY6" fmla="*/ 746449 h 3060441"/>
                <a:gd name="connsiteX7" fmla="*/ 410546 w 7389844"/>
                <a:gd name="connsiteY7" fmla="*/ 531845 h 3060441"/>
                <a:gd name="connsiteX8" fmla="*/ 307910 w 7389844"/>
                <a:gd name="connsiteY8" fmla="*/ 531845 h 3060441"/>
                <a:gd name="connsiteX9" fmla="*/ 307910 w 7389844"/>
                <a:gd name="connsiteY9" fmla="*/ 149290 h 3060441"/>
                <a:gd name="connsiteX10" fmla="*/ 1156995 w 7389844"/>
                <a:gd name="connsiteY10" fmla="*/ 149290 h 3060441"/>
                <a:gd name="connsiteX11" fmla="*/ 1156995 w 7389844"/>
                <a:gd name="connsiteY11" fmla="*/ 0 h 3060441"/>
                <a:gd name="connsiteX12" fmla="*/ 1791477 w 7389844"/>
                <a:gd name="connsiteY12" fmla="*/ 0 h 3060441"/>
                <a:gd name="connsiteX13" fmla="*/ 1791477 w 7389844"/>
                <a:gd name="connsiteY13" fmla="*/ 373225 h 3060441"/>
                <a:gd name="connsiteX14" fmla="*/ 2659224 w 7389844"/>
                <a:gd name="connsiteY14" fmla="*/ 363894 h 3060441"/>
                <a:gd name="connsiteX0" fmla="*/ 2659224 w 7389844"/>
                <a:gd name="connsiteY0" fmla="*/ 363894 h 3060441"/>
                <a:gd name="connsiteX1" fmla="*/ 2659224 w 7389844"/>
                <a:gd name="connsiteY1" fmla="*/ 503853 h 3060441"/>
                <a:gd name="connsiteX2" fmla="*/ 7380514 w 7389844"/>
                <a:gd name="connsiteY2" fmla="*/ 503853 h 3060441"/>
                <a:gd name="connsiteX3" fmla="*/ 7021496 w 7389844"/>
                <a:gd name="connsiteY3" fmla="*/ 511212 h 3060441"/>
                <a:gd name="connsiteX4" fmla="*/ 7389844 w 7389844"/>
                <a:gd name="connsiteY4" fmla="*/ 3060441 h 3060441"/>
                <a:gd name="connsiteX5" fmla="*/ 9330 w 7389844"/>
                <a:gd name="connsiteY5" fmla="*/ 3060441 h 3060441"/>
                <a:gd name="connsiteX6" fmla="*/ 0 w 7389844"/>
                <a:gd name="connsiteY6" fmla="*/ 746449 h 3060441"/>
                <a:gd name="connsiteX7" fmla="*/ 410546 w 7389844"/>
                <a:gd name="connsiteY7" fmla="*/ 746449 h 3060441"/>
                <a:gd name="connsiteX8" fmla="*/ 410546 w 7389844"/>
                <a:gd name="connsiteY8" fmla="*/ 531845 h 3060441"/>
                <a:gd name="connsiteX9" fmla="*/ 307910 w 7389844"/>
                <a:gd name="connsiteY9" fmla="*/ 531845 h 3060441"/>
                <a:gd name="connsiteX10" fmla="*/ 307910 w 7389844"/>
                <a:gd name="connsiteY10" fmla="*/ 149290 h 3060441"/>
                <a:gd name="connsiteX11" fmla="*/ 1156995 w 7389844"/>
                <a:gd name="connsiteY11" fmla="*/ 149290 h 3060441"/>
                <a:gd name="connsiteX12" fmla="*/ 1156995 w 7389844"/>
                <a:gd name="connsiteY12" fmla="*/ 0 h 3060441"/>
                <a:gd name="connsiteX13" fmla="*/ 1791477 w 7389844"/>
                <a:gd name="connsiteY13" fmla="*/ 0 h 3060441"/>
                <a:gd name="connsiteX14" fmla="*/ 1791477 w 7389844"/>
                <a:gd name="connsiteY14" fmla="*/ 373225 h 3060441"/>
                <a:gd name="connsiteX15" fmla="*/ 2659224 w 7389844"/>
                <a:gd name="connsiteY15" fmla="*/ 363894 h 3060441"/>
                <a:gd name="connsiteX0" fmla="*/ 2659224 w 7380514"/>
                <a:gd name="connsiteY0" fmla="*/ 363894 h 3060441"/>
                <a:gd name="connsiteX1" fmla="*/ 2659224 w 7380514"/>
                <a:gd name="connsiteY1" fmla="*/ 503853 h 3060441"/>
                <a:gd name="connsiteX2" fmla="*/ 7380514 w 7380514"/>
                <a:gd name="connsiteY2" fmla="*/ 503853 h 3060441"/>
                <a:gd name="connsiteX3" fmla="*/ 7021496 w 7380514"/>
                <a:gd name="connsiteY3" fmla="*/ 511212 h 3060441"/>
                <a:gd name="connsiteX4" fmla="*/ 7032589 w 7380514"/>
                <a:gd name="connsiteY4" fmla="*/ 3060441 h 3060441"/>
                <a:gd name="connsiteX5" fmla="*/ 9330 w 7380514"/>
                <a:gd name="connsiteY5" fmla="*/ 3060441 h 3060441"/>
                <a:gd name="connsiteX6" fmla="*/ 0 w 7380514"/>
                <a:gd name="connsiteY6" fmla="*/ 746449 h 3060441"/>
                <a:gd name="connsiteX7" fmla="*/ 410546 w 7380514"/>
                <a:gd name="connsiteY7" fmla="*/ 746449 h 3060441"/>
                <a:gd name="connsiteX8" fmla="*/ 410546 w 7380514"/>
                <a:gd name="connsiteY8" fmla="*/ 531845 h 3060441"/>
                <a:gd name="connsiteX9" fmla="*/ 307910 w 7380514"/>
                <a:gd name="connsiteY9" fmla="*/ 531845 h 3060441"/>
                <a:gd name="connsiteX10" fmla="*/ 307910 w 7380514"/>
                <a:gd name="connsiteY10" fmla="*/ 149290 h 3060441"/>
                <a:gd name="connsiteX11" fmla="*/ 1156995 w 7380514"/>
                <a:gd name="connsiteY11" fmla="*/ 149290 h 3060441"/>
                <a:gd name="connsiteX12" fmla="*/ 1156995 w 7380514"/>
                <a:gd name="connsiteY12" fmla="*/ 0 h 3060441"/>
                <a:gd name="connsiteX13" fmla="*/ 1791477 w 7380514"/>
                <a:gd name="connsiteY13" fmla="*/ 0 h 3060441"/>
                <a:gd name="connsiteX14" fmla="*/ 1791477 w 7380514"/>
                <a:gd name="connsiteY14" fmla="*/ 373225 h 3060441"/>
                <a:gd name="connsiteX15" fmla="*/ 2659224 w 7380514"/>
                <a:gd name="connsiteY15" fmla="*/ 363894 h 3060441"/>
                <a:gd name="connsiteX0" fmla="*/ 2659224 w 7032589"/>
                <a:gd name="connsiteY0" fmla="*/ 363894 h 3060441"/>
                <a:gd name="connsiteX1" fmla="*/ 2659224 w 7032589"/>
                <a:gd name="connsiteY1" fmla="*/ 503853 h 3060441"/>
                <a:gd name="connsiteX2" fmla="*/ 7023259 w 7032589"/>
                <a:gd name="connsiteY2" fmla="*/ 503853 h 3060441"/>
                <a:gd name="connsiteX3" fmla="*/ 7021496 w 7032589"/>
                <a:gd name="connsiteY3" fmla="*/ 511212 h 3060441"/>
                <a:gd name="connsiteX4" fmla="*/ 7032589 w 7032589"/>
                <a:gd name="connsiteY4" fmla="*/ 3060441 h 3060441"/>
                <a:gd name="connsiteX5" fmla="*/ 9330 w 7032589"/>
                <a:gd name="connsiteY5" fmla="*/ 3060441 h 3060441"/>
                <a:gd name="connsiteX6" fmla="*/ 0 w 7032589"/>
                <a:gd name="connsiteY6" fmla="*/ 746449 h 3060441"/>
                <a:gd name="connsiteX7" fmla="*/ 410546 w 7032589"/>
                <a:gd name="connsiteY7" fmla="*/ 746449 h 3060441"/>
                <a:gd name="connsiteX8" fmla="*/ 410546 w 7032589"/>
                <a:gd name="connsiteY8" fmla="*/ 531845 h 3060441"/>
                <a:gd name="connsiteX9" fmla="*/ 307910 w 7032589"/>
                <a:gd name="connsiteY9" fmla="*/ 531845 h 3060441"/>
                <a:gd name="connsiteX10" fmla="*/ 307910 w 7032589"/>
                <a:gd name="connsiteY10" fmla="*/ 149290 h 3060441"/>
                <a:gd name="connsiteX11" fmla="*/ 1156995 w 7032589"/>
                <a:gd name="connsiteY11" fmla="*/ 149290 h 3060441"/>
                <a:gd name="connsiteX12" fmla="*/ 1156995 w 7032589"/>
                <a:gd name="connsiteY12" fmla="*/ 0 h 3060441"/>
                <a:gd name="connsiteX13" fmla="*/ 1791477 w 7032589"/>
                <a:gd name="connsiteY13" fmla="*/ 0 h 3060441"/>
                <a:gd name="connsiteX14" fmla="*/ 1791477 w 7032589"/>
                <a:gd name="connsiteY14" fmla="*/ 373225 h 3060441"/>
                <a:gd name="connsiteX15" fmla="*/ 2659224 w 7032589"/>
                <a:gd name="connsiteY15" fmla="*/ 363894 h 3060441"/>
                <a:gd name="connsiteX0" fmla="*/ 2659224 w 7032589"/>
                <a:gd name="connsiteY0" fmla="*/ 363894 h 3060441"/>
                <a:gd name="connsiteX1" fmla="*/ 2659224 w 7032589"/>
                <a:gd name="connsiteY1" fmla="*/ 503853 h 3060441"/>
                <a:gd name="connsiteX2" fmla="*/ 7023259 w 7032589"/>
                <a:gd name="connsiteY2" fmla="*/ 503853 h 3060441"/>
                <a:gd name="connsiteX3" fmla="*/ 7032589 w 7032589"/>
                <a:gd name="connsiteY3" fmla="*/ 3060441 h 3060441"/>
                <a:gd name="connsiteX4" fmla="*/ 9330 w 7032589"/>
                <a:gd name="connsiteY4" fmla="*/ 3060441 h 3060441"/>
                <a:gd name="connsiteX5" fmla="*/ 0 w 7032589"/>
                <a:gd name="connsiteY5" fmla="*/ 746449 h 3060441"/>
                <a:gd name="connsiteX6" fmla="*/ 410546 w 7032589"/>
                <a:gd name="connsiteY6" fmla="*/ 746449 h 3060441"/>
                <a:gd name="connsiteX7" fmla="*/ 410546 w 7032589"/>
                <a:gd name="connsiteY7" fmla="*/ 531845 h 3060441"/>
                <a:gd name="connsiteX8" fmla="*/ 307910 w 7032589"/>
                <a:gd name="connsiteY8" fmla="*/ 531845 h 3060441"/>
                <a:gd name="connsiteX9" fmla="*/ 307910 w 7032589"/>
                <a:gd name="connsiteY9" fmla="*/ 149290 h 3060441"/>
                <a:gd name="connsiteX10" fmla="*/ 1156995 w 7032589"/>
                <a:gd name="connsiteY10" fmla="*/ 149290 h 3060441"/>
                <a:gd name="connsiteX11" fmla="*/ 1156995 w 7032589"/>
                <a:gd name="connsiteY11" fmla="*/ 0 h 3060441"/>
                <a:gd name="connsiteX12" fmla="*/ 1791477 w 7032589"/>
                <a:gd name="connsiteY12" fmla="*/ 0 h 3060441"/>
                <a:gd name="connsiteX13" fmla="*/ 1791477 w 7032589"/>
                <a:gd name="connsiteY13" fmla="*/ 373225 h 3060441"/>
                <a:gd name="connsiteX14" fmla="*/ 2659224 w 7032589"/>
                <a:gd name="connsiteY14" fmla="*/ 363894 h 3060441"/>
                <a:gd name="connsiteX0" fmla="*/ 2659224 w 7032589"/>
                <a:gd name="connsiteY0" fmla="*/ 363894 h 3063912"/>
                <a:gd name="connsiteX1" fmla="*/ 2659224 w 7032589"/>
                <a:gd name="connsiteY1" fmla="*/ 503853 h 3063912"/>
                <a:gd name="connsiteX2" fmla="*/ 7023259 w 7032589"/>
                <a:gd name="connsiteY2" fmla="*/ 503853 h 3063912"/>
                <a:gd name="connsiteX3" fmla="*/ 7032589 w 7032589"/>
                <a:gd name="connsiteY3" fmla="*/ 3060441 h 3063912"/>
                <a:gd name="connsiteX4" fmla="*/ 7031089 w 7032589"/>
                <a:gd name="connsiteY4" fmla="*/ 3063912 h 3063912"/>
                <a:gd name="connsiteX5" fmla="*/ 9330 w 7032589"/>
                <a:gd name="connsiteY5" fmla="*/ 3060441 h 3063912"/>
                <a:gd name="connsiteX6" fmla="*/ 0 w 7032589"/>
                <a:gd name="connsiteY6" fmla="*/ 746449 h 3063912"/>
                <a:gd name="connsiteX7" fmla="*/ 410546 w 7032589"/>
                <a:gd name="connsiteY7" fmla="*/ 746449 h 3063912"/>
                <a:gd name="connsiteX8" fmla="*/ 410546 w 7032589"/>
                <a:gd name="connsiteY8" fmla="*/ 531845 h 3063912"/>
                <a:gd name="connsiteX9" fmla="*/ 307910 w 7032589"/>
                <a:gd name="connsiteY9" fmla="*/ 531845 h 3063912"/>
                <a:gd name="connsiteX10" fmla="*/ 307910 w 7032589"/>
                <a:gd name="connsiteY10" fmla="*/ 149290 h 3063912"/>
                <a:gd name="connsiteX11" fmla="*/ 1156995 w 7032589"/>
                <a:gd name="connsiteY11" fmla="*/ 149290 h 3063912"/>
                <a:gd name="connsiteX12" fmla="*/ 1156995 w 7032589"/>
                <a:gd name="connsiteY12" fmla="*/ 0 h 3063912"/>
                <a:gd name="connsiteX13" fmla="*/ 1791477 w 7032589"/>
                <a:gd name="connsiteY13" fmla="*/ 0 h 3063912"/>
                <a:gd name="connsiteX14" fmla="*/ 1791477 w 7032589"/>
                <a:gd name="connsiteY14" fmla="*/ 373225 h 3063912"/>
                <a:gd name="connsiteX15" fmla="*/ 2659224 w 7032589"/>
                <a:gd name="connsiteY15" fmla="*/ 363894 h 3063912"/>
                <a:gd name="connsiteX0" fmla="*/ 2659224 w 7032589"/>
                <a:gd name="connsiteY0" fmla="*/ 586194 h 3286212"/>
                <a:gd name="connsiteX1" fmla="*/ 2659224 w 7032589"/>
                <a:gd name="connsiteY1" fmla="*/ 726153 h 3286212"/>
                <a:gd name="connsiteX2" fmla="*/ 7023259 w 7032589"/>
                <a:gd name="connsiteY2" fmla="*/ 726153 h 3286212"/>
                <a:gd name="connsiteX3" fmla="*/ 7032589 w 7032589"/>
                <a:gd name="connsiteY3" fmla="*/ 3282741 h 3286212"/>
                <a:gd name="connsiteX4" fmla="*/ 7031089 w 7032589"/>
                <a:gd name="connsiteY4" fmla="*/ 3286212 h 3286212"/>
                <a:gd name="connsiteX5" fmla="*/ 9330 w 7032589"/>
                <a:gd name="connsiteY5" fmla="*/ 3282741 h 3286212"/>
                <a:gd name="connsiteX6" fmla="*/ 0 w 7032589"/>
                <a:gd name="connsiteY6" fmla="*/ 968749 h 3286212"/>
                <a:gd name="connsiteX7" fmla="*/ 410546 w 7032589"/>
                <a:gd name="connsiteY7" fmla="*/ 968749 h 3286212"/>
                <a:gd name="connsiteX8" fmla="*/ 410546 w 7032589"/>
                <a:gd name="connsiteY8" fmla="*/ 754145 h 3286212"/>
                <a:gd name="connsiteX9" fmla="*/ 307910 w 7032589"/>
                <a:gd name="connsiteY9" fmla="*/ 754145 h 3286212"/>
                <a:gd name="connsiteX10" fmla="*/ 307910 w 7032589"/>
                <a:gd name="connsiteY10" fmla="*/ 371590 h 3286212"/>
                <a:gd name="connsiteX11" fmla="*/ 1156995 w 7032589"/>
                <a:gd name="connsiteY11" fmla="*/ 371590 h 3286212"/>
                <a:gd name="connsiteX12" fmla="*/ 1156995 w 7032589"/>
                <a:gd name="connsiteY12" fmla="*/ 222300 h 3286212"/>
                <a:gd name="connsiteX13" fmla="*/ 1791477 w 7032589"/>
                <a:gd name="connsiteY13" fmla="*/ 0 h 3286212"/>
                <a:gd name="connsiteX14" fmla="*/ 1791477 w 7032589"/>
                <a:gd name="connsiteY14" fmla="*/ 595525 h 3286212"/>
                <a:gd name="connsiteX15" fmla="*/ 2659224 w 7032589"/>
                <a:gd name="connsiteY15" fmla="*/ 586194 h 3286212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762046 h 3294113"/>
                <a:gd name="connsiteX9" fmla="*/ 307910 w 7032589"/>
                <a:gd name="connsiteY9" fmla="*/ 762046 h 3294113"/>
                <a:gd name="connsiteX10" fmla="*/ 307910 w 7032589"/>
                <a:gd name="connsiteY10" fmla="*/ 379491 h 3294113"/>
                <a:gd name="connsiteX11" fmla="*/ 1156995 w 7032589"/>
                <a:gd name="connsiteY11" fmla="*/ 379491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762046 h 3294113"/>
                <a:gd name="connsiteX9" fmla="*/ 307910 w 7032589"/>
                <a:gd name="connsiteY9" fmla="*/ 762046 h 3294113"/>
                <a:gd name="connsiteX10" fmla="*/ 307910 w 7032589"/>
                <a:gd name="connsiteY10" fmla="*/ 379491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762046 h 3294113"/>
                <a:gd name="connsiteX9" fmla="*/ 307910 w 7032589"/>
                <a:gd name="connsiteY9" fmla="*/ 762046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762046 h 3294113"/>
                <a:gd name="connsiteX9" fmla="*/ 307910 w 7032589"/>
                <a:gd name="connsiteY9" fmla="*/ 539746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6439 w 7032589"/>
                <a:gd name="connsiteY10" fmla="*/ 601667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6439 w 7032589"/>
                <a:gd name="connsiteY10" fmla="*/ 601667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6439 w 7032589"/>
                <a:gd name="connsiteY10" fmla="*/ 601667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6439 w 7032589"/>
                <a:gd name="connsiteY10" fmla="*/ 601667 h 3294113"/>
                <a:gd name="connsiteX11" fmla="*/ 306439 w 7032589"/>
                <a:gd name="connsiteY11" fmla="*/ 606430 h 3294113"/>
                <a:gd name="connsiteX12" fmla="*/ 307910 w 7032589"/>
                <a:gd name="connsiteY12" fmla="*/ 193704 h 3294113"/>
                <a:gd name="connsiteX13" fmla="*/ 1156995 w 7032589"/>
                <a:gd name="connsiteY13" fmla="*/ 193704 h 3294113"/>
                <a:gd name="connsiteX14" fmla="*/ 1156995 w 7032589"/>
                <a:gd name="connsiteY14" fmla="*/ 230201 h 3294113"/>
                <a:gd name="connsiteX15" fmla="*/ 1158927 w 7032589"/>
                <a:gd name="connsiteY15" fmla="*/ 0 h 3294113"/>
                <a:gd name="connsiteX16" fmla="*/ 1791477 w 7032589"/>
                <a:gd name="connsiteY16" fmla="*/ 7901 h 3294113"/>
                <a:gd name="connsiteX17" fmla="*/ 1791477 w 7032589"/>
                <a:gd name="connsiteY17" fmla="*/ 603426 h 3294113"/>
                <a:gd name="connsiteX18" fmla="*/ 2659224 w 7032589"/>
                <a:gd name="connsiteY18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7910 w 7032589"/>
                <a:gd name="connsiteY9" fmla="*/ 539746 h 3294113"/>
                <a:gd name="connsiteX10" fmla="*/ 306439 w 7032589"/>
                <a:gd name="connsiteY10" fmla="*/ 601667 h 3294113"/>
                <a:gd name="connsiteX11" fmla="*/ 306439 w 7032589"/>
                <a:gd name="connsiteY11" fmla="*/ 606430 h 3294113"/>
                <a:gd name="connsiteX12" fmla="*/ 307910 w 7032589"/>
                <a:gd name="connsiteY12" fmla="*/ 193704 h 3294113"/>
                <a:gd name="connsiteX13" fmla="*/ 1156995 w 7032589"/>
                <a:gd name="connsiteY13" fmla="*/ 193704 h 3294113"/>
                <a:gd name="connsiteX14" fmla="*/ 1156995 w 7032589"/>
                <a:gd name="connsiteY14" fmla="*/ 230201 h 3294113"/>
                <a:gd name="connsiteX15" fmla="*/ 1158927 w 7032589"/>
                <a:gd name="connsiteY15" fmla="*/ 0 h 3294113"/>
                <a:gd name="connsiteX16" fmla="*/ 1791477 w 7032589"/>
                <a:gd name="connsiteY16" fmla="*/ 7901 h 3294113"/>
                <a:gd name="connsiteX17" fmla="*/ 1791477 w 7032589"/>
                <a:gd name="connsiteY17" fmla="*/ 603426 h 3294113"/>
                <a:gd name="connsiteX18" fmla="*/ 2659224 w 7032589"/>
                <a:gd name="connsiteY18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1677 w 7032589"/>
                <a:gd name="connsiteY11" fmla="*/ 603301 h 3294113"/>
                <a:gd name="connsiteX12" fmla="*/ 307910 w 7032589"/>
                <a:gd name="connsiteY12" fmla="*/ 193704 h 3294113"/>
                <a:gd name="connsiteX13" fmla="*/ 1156995 w 7032589"/>
                <a:gd name="connsiteY13" fmla="*/ 193704 h 3294113"/>
                <a:gd name="connsiteX14" fmla="*/ 1156995 w 7032589"/>
                <a:gd name="connsiteY14" fmla="*/ 230201 h 3294113"/>
                <a:gd name="connsiteX15" fmla="*/ 1158927 w 7032589"/>
                <a:gd name="connsiteY15" fmla="*/ 0 h 3294113"/>
                <a:gd name="connsiteX16" fmla="*/ 1791477 w 7032589"/>
                <a:gd name="connsiteY16" fmla="*/ 7901 h 3294113"/>
                <a:gd name="connsiteX17" fmla="*/ 1791477 w 7032589"/>
                <a:gd name="connsiteY17" fmla="*/ 603426 h 3294113"/>
                <a:gd name="connsiteX18" fmla="*/ 2659224 w 7032589"/>
                <a:gd name="connsiteY18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1677 w 7032589"/>
                <a:gd name="connsiteY11" fmla="*/ 603301 h 3294113"/>
                <a:gd name="connsiteX12" fmla="*/ 307910 w 7032589"/>
                <a:gd name="connsiteY12" fmla="*/ 193704 h 3294113"/>
                <a:gd name="connsiteX13" fmla="*/ 1156995 w 7032589"/>
                <a:gd name="connsiteY13" fmla="*/ 193704 h 3294113"/>
                <a:gd name="connsiteX14" fmla="*/ 1156995 w 7032589"/>
                <a:gd name="connsiteY14" fmla="*/ 230201 h 3294113"/>
                <a:gd name="connsiteX15" fmla="*/ 1158927 w 7032589"/>
                <a:gd name="connsiteY15" fmla="*/ 0 h 3294113"/>
                <a:gd name="connsiteX16" fmla="*/ 1791477 w 7032589"/>
                <a:gd name="connsiteY16" fmla="*/ 7901 h 3294113"/>
                <a:gd name="connsiteX17" fmla="*/ 1791477 w 7032589"/>
                <a:gd name="connsiteY17" fmla="*/ 603426 h 3294113"/>
                <a:gd name="connsiteX18" fmla="*/ 2659224 w 7032589"/>
                <a:gd name="connsiteY18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1677 w 7032589"/>
                <a:gd name="connsiteY11" fmla="*/ 527053 h 3294113"/>
                <a:gd name="connsiteX12" fmla="*/ 307910 w 7032589"/>
                <a:gd name="connsiteY12" fmla="*/ 193704 h 3294113"/>
                <a:gd name="connsiteX13" fmla="*/ 1156995 w 7032589"/>
                <a:gd name="connsiteY13" fmla="*/ 193704 h 3294113"/>
                <a:gd name="connsiteX14" fmla="*/ 1156995 w 7032589"/>
                <a:gd name="connsiteY14" fmla="*/ 230201 h 3294113"/>
                <a:gd name="connsiteX15" fmla="*/ 1158927 w 7032589"/>
                <a:gd name="connsiteY15" fmla="*/ 0 h 3294113"/>
                <a:gd name="connsiteX16" fmla="*/ 1791477 w 7032589"/>
                <a:gd name="connsiteY16" fmla="*/ 7901 h 3294113"/>
                <a:gd name="connsiteX17" fmla="*/ 1791477 w 7032589"/>
                <a:gd name="connsiteY17" fmla="*/ 603426 h 3294113"/>
                <a:gd name="connsiteX18" fmla="*/ 2659224 w 7032589"/>
                <a:gd name="connsiteY18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606430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6439 w 7032589"/>
                <a:gd name="connsiteY10" fmla="*/ 493669 h 3294113"/>
                <a:gd name="connsiteX11" fmla="*/ 307910 w 7032589"/>
                <a:gd name="connsiteY11" fmla="*/ 193704 h 3294113"/>
                <a:gd name="connsiteX12" fmla="*/ 1156995 w 7032589"/>
                <a:gd name="connsiteY12" fmla="*/ 193704 h 3294113"/>
                <a:gd name="connsiteX13" fmla="*/ 1156995 w 7032589"/>
                <a:gd name="connsiteY13" fmla="*/ 230201 h 3294113"/>
                <a:gd name="connsiteX14" fmla="*/ 1158927 w 7032589"/>
                <a:gd name="connsiteY14" fmla="*/ 0 h 3294113"/>
                <a:gd name="connsiteX15" fmla="*/ 1791477 w 7032589"/>
                <a:gd name="connsiteY15" fmla="*/ 7901 h 3294113"/>
                <a:gd name="connsiteX16" fmla="*/ 1791477 w 7032589"/>
                <a:gd name="connsiteY16" fmla="*/ 603426 h 3294113"/>
                <a:gd name="connsiteX17" fmla="*/ 2659224 w 7032589"/>
                <a:gd name="connsiteY17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601667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230201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9766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9766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  <a:gd name="connsiteX0" fmla="*/ 2659224 w 7032589"/>
                <a:gd name="connsiteY0" fmla="*/ 594095 h 3294113"/>
                <a:gd name="connsiteX1" fmla="*/ 2659224 w 7032589"/>
                <a:gd name="connsiteY1" fmla="*/ 734054 h 3294113"/>
                <a:gd name="connsiteX2" fmla="*/ 7023259 w 7032589"/>
                <a:gd name="connsiteY2" fmla="*/ 734054 h 3294113"/>
                <a:gd name="connsiteX3" fmla="*/ 7032589 w 7032589"/>
                <a:gd name="connsiteY3" fmla="*/ 3290642 h 3294113"/>
                <a:gd name="connsiteX4" fmla="*/ 7031089 w 7032589"/>
                <a:gd name="connsiteY4" fmla="*/ 3294113 h 3294113"/>
                <a:gd name="connsiteX5" fmla="*/ 9330 w 7032589"/>
                <a:gd name="connsiteY5" fmla="*/ 3290642 h 3294113"/>
                <a:gd name="connsiteX6" fmla="*/ 0 w 7032589"/>
                <a:gd name="connsiteY6" fmla="*/ 754350 h 3294113"/>
                <a:gd name="connsiteX7" fmla="*/ 410546 w 7032589"/>
                <a:gd name="connsiteY7" fmla="*/ 754350 h 3294113"/>
                <a:gd name="connsiteX8" fmla="*/ 410546 w 7032589"/>
                <a:gd name="connsiteY8" fmla="*/ 576259 h 3294113"/>
                <a:gd name="connsiteX9" fmla="*/ 306439 w 7032589"/>
                <a:gd name="connsiteY9" fmla="*/ 561932 h 3294113"/>
                <a:gd name="connsiteX10" fmla="*/ 307910 w 7032589"/>
                <a:gd name="connsiteY10" fmla="*/ 193704 h 3294113"/>
                <a:gd name="connsiteX11" fmla="*/ 1156995 w 7032589"/>
                <a:gd name="connsiteY11" fmla="*/ 193704 h 3294113"/>
                <a:gd name="connsiteX12" fmla="*/ 1156995 w 7032589"/>
                <a:gd name="connsiteY12" fmla="*/ 190466 h 3294113"/>
                <a:gd name="connsiteX13" fmla="*/ 1158927 w 7032589"/>
                <a:gd name="connsiteY13" fmla="*/ 0 h 3294113"/>
                <a:gd name="connsiteX14" fmla="*/ 1791477 w 7032589"/>
                <a:gd name="connsiteY14" fmla="*/ 7901 h 3294113"/>
                <a:gd name="connsiteX15" fmla="*/ 1791477 w 7032589"/>
                <a:gd name="connsiteY15" fmla="*/ 603426 h 3294113"/>
                <a:gd name="connsiteX16" fmla="*/ 2659224 w 7032589"/>
                <a:gd name="connsiteY16" fmla="*/ 594095 h 3294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032589" h="3294113">
                  <a:moveTo>
                    <a:pt x="2659224" y="594095"/>
                  </a:moveTo>
                  <a:lnTo>
                    <a:pt x="2659224" y="734054"/>
                  </a:lnTo>
                  <a:lnTo>
                    <a:pt x="7023259" y="734054"/>
                  </a:lnTo>
                  <a:lnTo>
                    <a:pt x="7032589" y="3290642"/>
                  </a:lnTo>
                  <a:lnTo>
                    <a:pt x="7031089" y="3294113"/>
                  </a:lnTo>
                  <a:lnTo>
                    <a:pt x="9330" y="3290642"/>
                  </a:lnTo>
                  <a:lnTo>
                    <a:pt x="0" y="754350"/>
                  </a:lnTo>
                  <a:lnTo>
                    <a:pt x="410546" y="754350"/>
                  </a:lnTo>
                  <a:lnTo>
                    <a:pt x="410546" y="576259"/>
                  </a:lnTo>
                  <a:cubicBezTo>
                    <a:pt x="375844" y="571483"/>
                    <a:pt x="473789" y="560424"/>
                    <a:pt x="306439" y="561932"/>
                  </a:cubicBezTo>
                  <a:cubicBezTo>
                    <a:pt x="306929" y="425944"/>
                    <a:pt x="307420" y="329692"/>
                    <a:pt x="307910" y="193704"/>
                  </a:cubicBezTo>
                  <a:lnTo>
                    <a:pt x="1156995" y="193704"/>
                  </a:lnTo>
                  <a:lnTo>
                    <a:pt x="1156995" y="190466"/>
                  </a:lnTo>
                  <a:lnTo>
                    <a:pt x="1158927" y="0"/>
                  </a:lnTo>
                  <a:lnTo>
                    <a:pt x="1791477" y="7901"/>
                  </a:lnTo>
                  <a:lnTo>
                    <a:pt x="1791477" y="603426"/>
                  </a:lnTo>
                  <a:lnTo>
                    <a:pt x="2659224" y="59409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08041" y="690525"/>
              <a:ext cx="64800" cy="64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308054" y="1201707"/>
              <a:ext cx="54000" cy="54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5" name="Rectangle 474"/>
          <p:cNvSpPr/>
          <p:nvPr/>
        </p:nvSpPr>
        <p:spPr>
          <a:xfrm>
            <a:off x="6799248" y="5580559"/>
            <a:ext cx="1007507" cy="701589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5248690" y="3720224"/>
            <a:ext cx="2570298" cy="185557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48422" y="2381916"/>
            <a:ext cx="2471427" cy="1709243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 flipH="1" flipV="1">
            <a:off x="245800" y="304799"/>
            <a:ext cx="261617" cy="1087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/>
          <p:nvPr/>
        </p:nvSpPr>
        <p:spPr>
          <a:xfrm flipH="1" flipV="1">
            <a:off x="5665383" y="942651"/>
            <a:ext cx="1855007" cy="592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 flipH="1" flipV="1">
            <a:off x="552607" y="2043843"/>
            <a:ext cx="8349719" cy="320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 flipH="1" flipV="1">
            <a:off x="7522088" y="942651"/>
            <a:ext cx="740800" cy="1217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 flipH="1" flipV="1">
            <a:off x="549952" y="1065441"/>
            <a:ext cx="967381" cy="1095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 rot="5400000" flipH="1" flipV="1">
            <a:off x="472130" y="2204136"/>
            <a:ext cx="187847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1" name="Straight Connector 450"/>
          <p:cNvCxnSpPr>
            <a:stCxn id="450" idx="1"/>
          </p:cNvCxnSpPr>
          <p:nvPr/>
        </p:nvCxnSpPr>
        <p:spPr>
          <a:xfrm rot="16200000">
            <a:off x="612669" y="2137693"/>
            <a:ext cx="124641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 rot="5400000" flipH="1">
            <a:off x="8164130" y="1923717"/>
            <a:ext cx="187847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9" name="Straight Connector 448"/>
          <p:cNvCxnSpPr>
            <a:stCxn id="448" idx="1"/>
          </p:cNvCxnSpPr>
          <p:nvPr/>
        </p:nvCxnSpPr>
        <p:spPr>
          <a:xfrm rot="16200000" flipV="1">
            <a:off x="8086797" y="1857274"/>
            <a:ext cx="124641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 rot="5400000" flipH="1">
            <a:off x="8810584" y="2245813"/>
            <a:ext cx="187847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>
            <a:stCxn id="446" idx="1"/>
          </p:cNvCxnSpPr>
          <p:nvPr/>
        </p:nvCxnSpPr>
        <p:spPr>
          <a:xfrm rot="16200000" flipV="1">
            <a:off x="8733251" y="2179370"/>
            <a:ext cx="124641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Rectangle 443"/>
          <p:cNvSpPr/>
          <p:nvPr/>
        </p:nvSpPr>
        <p:spPr>
          <a:xfrm rot="16200000" flipH="1" flipV="1">
            <a:off x="8806385" y="2179841"/>
            <a:ext cx="187847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5" name="Straight Connector 444"/>
          <p:cNvCxnSpPr>
            <a:stCxn id="444" idx="1"/>
          </p:cNvCxnSpPr>
          <p:nvPr/>
        </p:nvCxnSpPr>
        <p:spPr>
          <a:xfrm rot="5400000">
            <a:off x="8729052" y="2050192"/>
            <a:ext cx="124641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Rectangle 369"/>
          <p:cNvSpPr/>
          <p:nvPr/>
        </p:nvSpPr>
        <p:spPr>
          <a:xfrm flipH="1" flipV="1">
            <a:off x="468077" y="304799"/>
            <a:ext cx="8412486" cy="5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Rectangle 441"/>
          <p:cNvSpPr/>
          <p:nvPr/>
        </p:nvSpPr>
        <p:spPr>
          <a:xfrm rot="16200000" flipH="1" flipV="1">
            <a:off x="433092" y="1178132"/>
            <a:ext cx="187847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3" name="Straight Connector 442"/>
          <p:cNvCxnSpPr>
            <a:stCxn id="442" idx="1"/>
          </p:cNvCxnSpPr>
          <p:nvPr/>
        </p:nvCxnSpPr>
        <p:spPr>
          <a:xfrm rot="5400000">
            <a:off x="355760" y="1048482"/>
            <a:ext cx="124641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 flipH="1">
            <a:off x="615862" y="289181"/>
            <a:ext cx="164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To loading dock</a:t>
            </a:r>
          </a:p>
        </p:txBody>
      </p:sp>
      <p:cxnSp>
        <p:nvCxnSpPr>
          <p:cNvPr id="423" name="Straight Connector 422"/>
          <p:cNvCxnSpPr/>
          <p:nvPr/>
        </p:nvCxnSpPr>
        <p:spPr>
          <a:xfrm flipH="1" flipV="1">
            <a:off x="7529102" y="1559870"/>
            <a:ext cx="72677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0" name="Rectangle 439"/>
          <p:cNvSpPr/>
          <p:nvPr/>
        </p:nvSpPr>
        <p:spPr>
          <a:xfrm flipH="1" flipV="1">
            <a:off x="7699888" y="1556303"/>
            <a:ext cx="385200" cy="748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1" name="Straight Connector 440"/>
          <p:cNvCxnSpPr>
            <a:stCxn id="440" idx="1"/>
          </p:cNvCxnSpPr>
          <p:nvPr/>
        </p:nvCxnSpPr>
        <p:spPr>
          <a:xfrm rot="10800000">
            <a:off x="7829498" y="1485134"/>
            <a:ext cx="255590" cy="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/>
          <p:nvPr/>
        </p:nvCxnSpPr>
        <p:spPr>
          <a:xfrm flipH="1" flipV="1">
            <a:off x="7529102" y="1450226"/>
            <a:ext cx="72677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 flipH="1">
            <a:off x="7699888" y="911942"/>
            <a:ext cx="385200" cy="748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9" name="Straight Connector 438"/>
          <p:cNvCxnSpPr>
            <a:stCxn id="438" idx="1"/>
          </p:cNvCxnSpPr>
          <p:nvPr/>
        </p:nvCxnSpPr>
        <p:spPr>
          <a:xfrm rot="10800000" flipV="1">
            <a:off x="7829498" y="915686"/>
            <a:ext cx="255590" cy="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Rectangle 435"/>
          <p:cNvSpPr/>
          <p:nvPr/>
        </p:nvSpPr>
        <p:spPr>
          <a:xfrm flipH="1" flipV="1">
            <a:off x="7699888" y="1446900"/>
            <a:ext cx="385200" cy="748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7" name="Straight Connector 436"/>
          <p:cNvCxnSpPr>
            <a:stCxn id="436" idx="1"/>
          </p:cNvCxnSpPr>
          <p:nvPr/>
        </p:nvCxnSpPr>
        <p:spPr>
          <a:xfrm rot="10800000">
            <a:off x="7829498" y="1375731"/>
            <a:ext cx="255590" cy="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 flipH="1" flipV="1">
            <a:off x="1436200" y="5461572"/>
            <a:ext cx="2391604" cy="86967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929546" y="6239780"/>
            <a:ext cx="98585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 flipH="1" flipV="1">
            <a:off x="8255599" y="6055908"/>
            <a:ext cx="33374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716" name="TextBox 715"/>
          <p:cNvSpPr txBox="1"/>
          <p:nvPr/>
        </p:nvSpPr>
        <p:spPr>
          <a:xfrm rot="10800000" flipH="1" flipV="1">
            <a:off x="6580524" y="3797349"/>
            <a:ext cx="1067218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Bruce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Lab</a:t>
            </a:r>
            <a:endParaRPr lang="en-US" sz="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" name="TextBox 716"/>
          <p:cNvSpPr txBox="1"/>
          <p:nvPr/>
        </p:nvSpPr>
        <p:spPr>
          <a:xfrm rot="10800000" flipH="1" flipV="1">
            <a:off x="3414628" y="3734663"/>
            <a:ext cx="67967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UWPR</a:t>
            </a:r>
          </a:p>
        </p:txBody>
      </p:sp>
      <p:sp>
        <p:nvSpPr>
          <p:cNvPr id="491" name="TextBox 490"/>
          <p:cNvSpPr txBox="1"/>
          <p:nvPr/>
        </p:nvSpPr>
        <p:spPr>
          <a:xfrm rot="7992257" flipH="1" flipV="1">
            <a:off x="5128107" y="2995716"/>
            <a:ext cx="553037" cy="123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US" sz="800" dirty="0"/>
              <a:t>Shared space</a:t>
            </a:r>
          </a:p>
        </p:txBody>
      </p:sp>
      <p:sp>
        <p:nvSpPr>
          <p:cNvPr id="40" name="Rectangle 39"/>
          <p:cNvSpPr/>
          <p:nvPr/>
        </p:nvSpPr>
        <p:spPr>
          <a:xfrm flipH="1" flipV="1">
            <a:off x="565678" y="5348139"/>
            <a:ext cx="840306" cy="7717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 flipV="1">
            <a:off x="1679767" y="2382152"/>
            <a:ext cx="1556282" cy="32583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00795" y="2156812"/>
            <a:ext cx="782707" cy="228763"/>
            <a:chOff x="700795" y="2156812"/>
            <a:chExt cx="782707" cy="228763"/>
          </a:xfrm>
        </p:grpSpPr>
        <p:sp>
          <p:nvSpPr>
            <p:cNvPr id="24" name="Rectangle 23"/>
            <p:cNvSpPr/>
            <p:nvPr/>
          </p:nvSpPr>
          <p:spPr>
            <a:xfrm flipH="1" flipV="1">
              <a:off x="700795" y="2374685"/>
              <a:ext cx="782707" cy="1089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rot="10800000">
              <a:off x="1179117" y="2156813"/>
              <a:ext cx="304385" cy="223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3"/>
            </p:cNvCxnSpPr>
            <p:nvPr/>
          </p:nvCxnSpPr>
          <p:spPr>
            <a:xfrm flipV="1">
              <a:off x="700795" y="2156812"/>
              <a:ext cx="304385" cy="2233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 flipH="1" flipV="1">
            <a:off x="761283" y="5401983"/>
            <a:ext cx="458739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1"/>
          </p:cNvCxnSpPr>
          <p:nvPr/>
        </p:nvCxnSpPr>
        <p:spPr>
          <a:xfrm rot="10800000">
            <a:off x="915637" y="5195000"/>
            <a:ext cx="304385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flipH="1" flipV="1">
            <a:off x="577030" y="4381356"/>
            <a:ext cx="154342" cy="94256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flipH="1">
            <a:off x="3283918" y="5421868"/>
            <a:ext cx="390142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5" idx="1"/>
          </p:cNvCxnSpPr>
          <p:nvPr/>
        </p:nvCxnSpPr>
        <p:spPr>
          <a:xfrm rot="10800000" flipV="1">
            <a:off x="3369675" y="5432758"/>
            <a:ext cx="304385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flipH="1">
            <a:off x="4848765" y="5421868"/>
            <a:ext cx="390142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1"/>
          </p:cNvCxnSpPr>
          <p:nvPr/>
        </p:nvCxnSpPr>
        <p:spPr>
          <a:xfrm rot="10800000" flipV="1">
            <a:off x="4934522" y="5432758"/>
            <a:ext cx="304385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 flipH="1">
            <a:off x="2870787" y="5419000"/>
            <a:ext cx="217794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 flipH="1">
            <a:off x="1968224" y="5419000"/>
            <a:ext cx="653381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flipH="1">
            <a:off x="1566651" y="5419000"/>
            <a:ext cx="217794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flipH="1" flipV="1">
            <a:off x="6552156" y="2352452"/>
            <a:ext cx="458739" cy="217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85" idx="1"/>
          </p:cNvCxnSpPr>
          <p:nvPr/>
        </p:nvCxnSpPr>
        <p:spPr>
          <a:xfrm rot="10800000">
            <a:off x="6706510" y="2145469"/>
            <a:ext cx="304385" cy="21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 flipH="1" flipV="1">
            <a:off x="3914772" y="5461572"/>
            <a:ext cx="1782832" cy="86967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 flipH="1" flipV="1">
            <a:off x="540216" y="5461573"/>
            <a:ext cx="809015" cy="86967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195"/>
          <p:cNvGrpSpPr/>
          <p:nvPr/>
        </p:nvGrpSpPr>
        <p:grpSpPr>
          <a:xfrm rot="9282983" flipH="1" flipV="1">
            <a:off x="2985576" y="3090462"/>
            <a:ext cx="347270" cy="295822"/>
            <a:chOff x="2819880" y="1603350"/>
            <a:chExt cx="291600" cy="248400"/>
          </a:xfrm>
          <a:solidFill>
            <a:schemeClr val="bg1"/>
          </a:solidFill>
        </p:grpSpPr>
        <p:grpSp>
          <p:nvGrpSpPr>
            <p:cNvPr id="79" name="Group 173"/>
            <p:cNvGrpSpPr/>
            <p:nvPr/>
          </p:nvGrpSpPr>
          <p:grpSpPr>
            <a:xfrm>
              <a:off x="2819880" y="1603350"/>
              <a:ext cx="291600" cy="248400"/>
              <a:chOff x="2726293" y="1603350"/>
              <a:chExt cx="291600" cy="248400"/>
            </a:xfrm>
            <a:grpFill/>
          </p:grpSpPr>
          <p:sp>
            <p:nvSpPr>
              <p:cNvPr id="199" name="Rectangle 198"/>
              <p:cNvSpPr/>
              <p:nvPr/>
            </p:nvSpPr>
            <p:spPr>
              <a:xfrm>
                <a:off x="2744077" y="1603350"/>
                <a:ext cx="256032" cy="248400"/>
              </a:xfrm>
              <a:prstGeom prst="rect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726293" y="1603350"/>
                <a:ext cx="291600" cy="165600"/>
              </a:xfrm>
              <a:prstGeom prst="rect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2929338" y="1647263"/>
              <a:ext cx="72685" cy="775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PC</a:t>
              </a:r>
            </a:p>
          </p:txBody>
        </p:sp>
      </p:grpSp>
      <p:grpSp>
        <p:nvGrpSpPr>
          <p:cNvPr id="97" name="Group 318"/>
          <p:cNvGrpSpPr/>
          <p:nvPr/>
        </p:nvGrpSpPr>
        <p:grpSpPr>
          <a:xfrm rot="17882941" flipH="1" flipV="1">
            <a:off x="3060840" y="3483676"/>
            <a:ext cx="295822" cy="197215"/>
            <a:chOff x="4498974" y="3173409"/>
            <a:chExt cx="248400" cy="165600"/>
          </a:xfrm>
        </p:grpSpPr>
        <p:sp>
          <p:nvSpPr>
            <p:cNvPr id="320" name="Oval 319"/>
            <p:cNvSpPr/>
            <p:nvPr/>
          </p:nvSpPr>
          <p:spPr>
            <a:xfrm>
              <a:off x="4531892" y="3173409"/>
              <a:ext cx="182565" cy="45719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4498974" y="3230559"/>
              <a:ext cx="27432" cy="73026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4719942" y="3230559"/>
              <a:ext cx="27432" cy="73026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4527130" y="3209922"/>
              <a:ext cx="192089" cy="12908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73"/>
          <p:cNvGrpSpPr/>
          <p:nvPr/>
        </p:nvGrpSpPr>
        <p:grpSpPr>
          <a:xfrm rot="2890159" flipH="1" flipV="1">
            <a:off x="4558623" y="3094365"/>
            <a:ext cx="347269" cy="295822"/>
            <a:chOff x="4780729" y="806943"/>
            <a:chExt cx="291600" cy="248400"/>
          </a:xfrm>
        </p:grpSpPr>
        <p:sp>
          <p:nvSpPr>
            <p:cNvPr id="204" name="Rectangle 203"/>
            <p:cNvSpPr/>
            <p:nvPr/>
          </p:nvSpPr>
          <p:spPr>
            <a:xfrm>
              <a:off x="4798513" y="806943"/>
              <a:ext cx="256032" cy="24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780729" y="806944"/>
              <a:ext cx="291600" cy="165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TextBox 202"/>
          <p:cNvSpPr txBox="1"/>
          <p:nvPr/>
        </p:nvSpPr>
        <p:spPr>
          <a:xfrm flipH="1">
            <a:off x="4638431" y="3210487"/>
            <a:ext cx="8656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PC</a:t>
            </a:r>
          </a:p>
        </p:txBody>
      </p:sp>
      <p:sp>
        <p:nvSpPr>
          <p:cNvPr id="335" name="Oval 334"/>
          <p:cNvSpPr/>
          <p:nvPr/>
        </p:nvSpPr>
        <p:spPr>
          <a:xfrm flipH="1" flipV="1">
            <a:off x="3813186" y="2949950"/>
            <a:ext cx="217418" cy="54447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 flipH="1" flipV="1">
            <a:off x="4037138" y="2849369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 flipH="1" flipV="1">
            <a:off x="3773985" y="2849369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/>
        </p:nvSpPr>
        <p:spPr>
          <a:xfrm flipH="1" flipV="1">
            <a:off x="3807515" y="2807182"/>
            <a:ext cx="228761" cy="153731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 rot="10509434" flipH="1" flipV="1">
            <a:off x="2407476" y="4670173"/>
            <a:ext cx="217418" cy="54447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 rot="10509434" flipH="1" flipV="1">
            <a:off x="2375862" y="4749040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 rot="10509434" flipH="1" flipV="1">
            <a:off x="2638075" y="4726825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 rot="10509434" flipH="1" flipV="1">
            <a:off x="2409667" y="4713324"/>
            <a:ext cx="228761" cy="153731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 flipH="1" flipV="1">
            <a:off x="2340143" y="4901274"/>
            <a:ext cx="784057" cy="3901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355"/>
          <p:cNvGrpSpPr/>
          <p:nvPr/>
        </p:nvGrpSpPr>
        <p:grpSpPr>
          <a:xfrm flipH="1" flipV="1">
            <a:off x="2717856" y="4933982"/>
            <a:ext cx="389329" cy="336943"/>
            <a:chOff x="4175119" y="3492228"/>
            <a:chExt cx="326917" cy="282929"/>
          </a:xfrm>
          <a:solidFill>
            <a:schemeClr val="bg1"/>
          </a:solidFill>
        </p:grpSpPr>
        <p:sp>
          <p:nvSpPr>
            <p:cNvPr id="354" name="Rectangle 353"/>
            <p:cNvSpPr/>
            <p:nvPr/>
          </p:nvSpPr>
          <p:spPr>
            <a:xfrm rot="10800000" flipV="1">
              <a:off x="4175119" y="3492228"/>
              <a:ext cx="326917" cy="282929"/>
            </a:xfrm>
            <a:prstGeom prst="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TextBox 354"/>
            <p:cNvSpPr txBox="1"/>
            <p:nvPr/>
          </p:nvSpPr>
          <p:spPr>
            <a:xfrm flipV="1">
              <a:off x="4307539" y="3602329"/>
              <a:ext cx="76724" cy="77531"/>
            </a:xfrm>
            <a:prstGeom prst="rect">
              <a:avLst/>
            </a:prstGeom>
            <a:grp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QE</a:t>
              </a:r>
            </a:p>
          </p:txBody>
        </p:sp>
      </p:grpSp>
      <p:sp>
        <p:nvSpPr>
          <p:cNvPr id="374" name="Rectangle 373"/>
          <p:cNvSpPr/>
          <p:nvPr/>
        </p:nvSpPr>
        <p:spPr>
          <a:xfrm flipH="1" flipV="1">
            <a:off x="7043735" y="2415819"/>
            <a:ext cx="446469" cy="2500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TextBox 374"/>
          <p:cNvSpPr txBox="1"/>
          <p:nvPr/>
        </p:nvSpPr>
        <p:spPr>
          <a:xfrm flipH="1" flipV="1">
            <a:off x="7373390" y="2466122"/>
            <a:ext cx="42" cy="10996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600" dirty="0">
              <a:latin typeface="Arial Narrow" pitchFamily="34" charset="0"/>
            </a:endParaRPr>
          </a:p>
        </p:txBody>
      </p:sp>
      <p:sp>
        <p:nvSpPr>
          <p:cNvPr id="379" name="Rectangle 378"/>
          <p:cNvSpPr/>
          <p:nvPr/>
        </p:nvSpPr>
        <p:spPr>
          <a:xfrm rot="16200000" flipH="1" flipV="1">
            <a:off x="440426" y="4006950"/>
            <a:ext cx="467313" cy="2344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TextBox 379"/>
          <p:cNvSpPr txBox="1"/>
          <p:nvPr/>
        </p:nvSpPr>
        <p:spPr>
          <a:xfrm rot="16200000" flipH="1" flipV="1">
            <a:off x="447072" y="4001067"/>
            <a:ext cx="41678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Flammable</a:t>
            </a:r>
          </a:p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storage</a:t>
            </a:r>
          </a:p>
        </p:txBody>
      </p:sp>
      <p:sp>
        <p:nvSpPr>
          <p:cNvPr id="386" name="Oval 385"/>
          <p:cNvSpPr/>
          <p:nvPr/>
        </p:nvSpPr>
        <p:spPr>
          <a:xfrm flipH="1" flipV="1">
            <a:off x="6523345" y="4765384"/>
            <a:ext cx="261352" cy="2613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extBox 386"/>
          <p:cNvSpPr txBox="1"/>
          <p:nvPr/>
        </p:nvSpPr>
        <p:spPr>
          <a:xfrm flipH="1">
            <a:off x="6581885" y="4786100"/>
            <a:ext cx="14427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LN2</a:t>
            </a:r>
          </a:p>
          <a:p>
            <a:pPr algn="ctr"/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100L</a:t>
            </a:r>
          </a:p>
        </p:txBody>
      </p:sp>
      <p:grpSp>
        <p:nvGrpSpPr>
          <p:cNvPr id="131" name="Group 173"/>
          <p:cNvGrpSpPr/>
          <p:nvPr/>
        </p:nvGrpSpPr>
        <p:grpSpPr>
          <a:xfrm rot="3577352" flipH="1" flipV="1">
            <a:off x="5478479" y="3972844"/>
            <a:ext cx="347269" cy="295822"/>
            <a:chOff x="2726293" y="1603350"/>
            <a:chExt cx="291600" cy="248400"/>
          </a:xfrm>
        </p:grpSpPr>
        <p:sp>
          <p:nvSpPr>
            <p:cNvPr id="349" name="Rectangle 348"/>
            <p:cNvSpPr/>
            <p:nvPr/>
          </p:nvSpPr>
          <p:spPr>
            <a:xfrm>
              <a:off x="2744077" y="1603350"/>
              <a:ext cx="256032" cy="24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2726293" y="1603350"/>
              <a:ext cx="291600" cy="165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4" name="TextBox 343"/>
          <p:cNvSpPr txBox="1"/>
          <p:nvPr/>
        </p:nvSpPr>
        <p:spPr>
          <a:xfrm rot="3577352" flipH="1" flipV="1">
            <a:off x="5566173" y="4099593"/>
            <a:ext cx="8656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PC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911737" y="3968026"/>
            <a:ext cx="294168" cy="116428"/>
            <a:chOff x="5911737" y="3968026"/>
            <a:chExt cx="294168" cy="116428"/>
          </a:xfrm>
        </p:grpSpPr>
        <p:sp>
          <p:nvSpPr>
            <p:cNvPr id="408" name="Oval 407"/>
            <p:cNvSpPr/>
            <p:nvPr/>
          </p:nvSpPr>
          <p:spPr>
            <a:xfrm rot="10414330" flipH="1" flipV="1">
              <a:off x="5911737" y="3997486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 rot="10414330" flipH="1" flipV="1">
              <a:off x="6173236" y="3968026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940673" y="3915226"/>
            <a:ext cx="233515" cy="196629"/>
            <a:chOff x="5940673" y="3915226"/>
            <a:chExt cx="233515" cy="196629"/>
          </a:xfrm>
        </p:grpSpPr>
        <p:sp>
          <p:nvSpPr>
            <p:cNvPr id="407" name="Oval 406"/>
            <p:cNvSpPr/>
            <p:nvPr/>
          </p:nvSpPr>
          <p:spPr>
            <a:xfrm rot="10414330" flipH="1" flipV="1">
              <a:off x="5940673" y="3915226"/>
              <a:ext cx="217418" cy="5444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 rot="10414330" flipH="1" flipV="1">
              <a:off x="5945427" y="3958124"/>
              <a:ext cx="228761" cy="153731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119275" y="3747453"/>
            <a:ext cx="288141" cy="270805"/>
            <a:chOff x="8119275" y="3747453"/>
            <a:chExt cx="288141" cy="270805"/>
          </a:xfrm>
        </p:grpSpPr>
        <p:sp>
          <p:nvSpPr>
            <p:cNvPr id="465" name="Oval 464"/>
            <p:cNvSpPr/>
            <p:nvPr/>
          </p:nvSpPr>
          <p:spPr>
            <a:xfrm rot="2658877" flipH="1" flipV="1">
              <a:off x="8364699" y="3931291"/>
              <a:ext cx="32669" cy="8696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 rot="2658877" flipH="1" flipV="1">
              <a:off x="8176410" y="3747453"/>
              <a:ext cx="32669" cy="8696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8119275" y="3799690"/>
              <a:ext cx="288141" cy="170721"/>
              <a:chOff x="8119275" y="3799690"/>
              <a:chExt cx="288141" cy="170721"/>
            </a:xfrm>
          </p:grpSpPr>
          <p:sp>
            <p:nvSpPr>
              <p:cNvPr id="464" name="Oval 463"/>
              <p:cNvSpPr/>
              <p:nvPr/>
            </p:nvSpPr>
            <p:spPr>
              <a:xfrm rot="2658877" flipH="1" flipV="1">
                <a:off x="8119275" y="3915964"/>
                <a:ext cx="217417" cy="54447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Oval 466"/>
              <p:cNvSpPr/>
              <p:nvPr/>
            </p:nvSpPr>
            <p:spPr>
              <a:xfrm rot="2658877" flipH="1" flipV="1">
                <a:off x="8178657" y="3799690"/>
                <a:ext cx="228759" cy="153731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0" name="Rectangle 359"/>
          <p:cNvSpPr/>
          <p:nvPr/>
        </p:nvSpPr>
        <p:spPr>
          <a:xfrm rot="19761079" flipH="1" flipV="1">
            <a:off x="6365798" y="4056052"/>
            <a:ext cx="240088" cy="3258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1" name="TextBox 360"/>
          <p:cNvSpPr txBox="1"/>
          <p:nvPr/>
        </p:nvSpPr>
        <p:spPr>
          <a:xfrm rot="14361079" flipH="1" flipV="1">
            <a:off x="6402485" y="4172802"/>
            <a:ext cx="16671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HPLC</a:t>
            </a:r>
          </a:p>
        </p:txBody>
      </p:sp>
      <p:sp>
        <p:nvSpPr>
          <p:cNvPr id="524" name="TextBox 523"/>
          <p:cNvSpPr txBox="1"/>
          <p:nvPr/>
        </p:nvSpPr>
        <p:spPr>
          <a:xfrm flipH="1">
            <a:off x="4694493" y="5821332"/>
            <a:ext cx="42800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latin typeface="Arial Narrow" pitchFamily="34" charset="0"/>
              </a:rPr>
              <a:t>Electrical</a:t>
            </a:r>
          </a:p>
        </p:txBody>
      </p:sp>
      <p:sp>
        <p:nvSpPr>
          <p:cNvPr id="551" name="TextBox 550"/>
          <p:cNvSpPr txBox="1"/>
          <p:nvPr/>
        </p:nvSpPr>
        <p:spPr>
          <a:xfrm flipH="1">
            <a:off x="2368449" y="5815398"/>
            <a:ext cx="62356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UWPR Office</a:t>
            </a:r>
          </a:p>
        </p:txBody>
      </p:sp>
      <p:sp>
        <p:nvSpPr>
          <p:cNvPr id="577" name="TextBox 576"/>
          <p:cNvSpPr txBox="1"/>
          <p:nvPr/>
        </p:nvSpPr>
        <p:spPr>
          <a:xfrm flipH="1">
            <a:off x="642251" y="5829934"/>
            <a:ext cx="185177" cy="1099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latin typeface="Arial Narrow" pitchFamily="34" charset="0"/>
              </a:rPr>
              <a:t>Utility</a:t>
            </a:r>
          </a:p>
        </p:txBody>
      </p:sp>
      <p:grpSp>
        <p:nvGrpSpPr>
          <p:cNvPr id="2" name="Group 1"/>
          <p:cNvGrpSpPr/>
          <p:nvPr/>
        </p:nvGrpSpPr>
        <p:grpSpPr>
          <a:xfrm rot="5400000">
            <a:off x="5737243" y="2587342"/>
            <a:ext cx="784572" cy="390142"/>
            <a:chOff x="4595385" y="2415841"/>
            <a:chExt cx="784572" cy="390142"/>
          </a:xfrm>
        </p:grpSpPr>
        <p:sp>
          <p:nvSpPr>
            <p:cNvPr id="580" name="Rectangle 579"/>
            <p:cNvSpPr/>
            <p:nvPr/>
          </p:nvSpPr>
          <p:spPr>
            <a:xfrm flipH="1" flipV="1">
              <a:off x="4595385" y="2415841"/>
              <a:ext cx="784572" cy="39014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TextBox 580"/>
            <p:cNvSpPr txBox="1"/>
            <p:nvPr/>
          </p:nvSpPr>
          <p:spPr>
            <a:xfrm flipH="1">
              <a:off x="4772066" y="2568487"/>
              <a:ext cx="431209" cy="92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latin typeface="Arial Narrow" pitchFamily="34" charset="0"/>
                </a:rPr>
                <a:t>Packing station</a:t>
              </a:r>
            </a:p>
          </p:txBody>
        </p:sp>
      </p:grpSp>
      <p:sp>
        <p:nvSpPr>
          <p:cNvPr id="483" name="Oval 482"/>
          <p:cNvSpPr/>
          <p:nvPr/>
        </p:nvSpPr>
        <p:spPr>
          <a:xfrm flipH="1" flipV="1">
            <a:off x="5634790" y="2432279"/>
            <a:ext cx="98607" cy="9860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 flipH="1" flipV="1">
            <a:off x="5540263" y="2432279"/>
            <a:ext cx="98607" cy="9860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 rot="5837223" flipH="1" flipV="1">
            <a:off x="4077838" y="4190612"/>
            <a:ext cx="217418" cy="54447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 rot="5837223" flipH="1" flipV="1">
            <a:off x="4237161" y="4315561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 rot="5837223" flipH="1" flipV="1">
            <a:off x="4270540" y="4054534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 rot="5837223" flipH="1" flipV="1">
            <a:off x="4164540" y="4152782"/>
            <a:ext cx="228761" cy="153731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572220" y="2417475"/>
            <a:ext cx="784572" cy="390142"/>
            <a:chOff x="3616070" y="2417050"/>
            <a:chExt cx="784572" cy="390142"/>
          </a:xfrm>
        </p:grpSpPr>
        <p:sp>
          <p:nvSpPr>
            <p:cNvPr id="471" name="Rectangle 470"/>
            <p:cNvSpPr/>
            <p:nvPr/>
          </p:nvSpPr>
          <p:spPr>
            <a:xfrm flipH="1" flipV="1">
              <a:off x="3616070" y="2417050"/>
              <a:ext cx="784572" cy="39014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3" name="Group 360"/>
            <p:cNvGrpSpPr/>
            <p:nvPr/>
          </p:nvGrpSpPr>
          <p:grpSpPr>
            <a:xfrm flipH="1" flipV="1">
              <a:off x="3657600" y="2473071"/>
              <a:ext cx="325833" cy="248662"/>
              <a:chOff x="4389435" y="3754153"/>
              <a:chExt cx="273600" cy="208800"/>
            </a:xfrm>
          </p:grpSpPr>
          <p:sp>
            <p:nvSpPr>
              <p:cNvPr id="504" name="Rectangle 503"/>
              <p:cNvSpPr/>
              <p:nvPr/>
            </p:nvSpPr>
            <p:spPr>
              <a:xfrm rot="10800000">
                <a:off x="4389435" y="3754153"/>
                <a:ext cx="273600" cy="208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TextBox 504"/>
              <p:cNvSpPr txBox="1"/>
              <p:nvPr/>
            </p:nvSpPr>
            <p:spPr>
              <a:xfrm flipV="1">
                <a:off x="4485910" y="3827189"/>
                <a:ext cx="103645" cy="77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LTQ</a:t>
                </a:r>
              </a:p>
            </p:txBody>
          </p:sp>
        </p:grpSp>
      </p:grpSp>
      <p:sp>
        <p:nvSpPr>
          <p:cNvPr id="422" name="Rectangle 421"/>
          <p:cNvSpPr/>
          <p:nvPr/>
        </p:nvSpPr>
        <p:spPr>
          <a:xfrm flipH="1" flipV="1">
            <a:off x="3723825" y="4946631"/>
            <a:ext cx="653381" cy="3901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9" name="Group 355"/>
          <p:cNvGrpSpPr/>
          <p:nvPr/>
        </p:nvGrpSpPr>
        <p:grpSpPr>
          <a:xfrm flipH="1" flipV="1">
            <a:off x="4051372" y="5021043"/>
            <a:ext cx="325833" cy="296126"/>
            <a:chOff x="4160832" y="3491484"/>
            <a:chExt cx="273600" cy="248655"/>
          </a:xfrm>
        </p:grpSpPr>
        <p:sp>
          <p:nvSpPr>
            <p:cNvPr id="420" name="Rectangle 419"/>
            <p:cNvSpPr/>
            <p:nvPr/>
          </p:nvSpPr>
          <p:spPr>
            <a:xfrm rot="10800000">
              <a:off x="4160832" y="3491484"/>
              <a:ext cx="273600" cy="248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TextBox 420"/>
            <p:cNvSpPr txBox="1"/>
            <p:nvPr/>
          </p:nvSpPr>
          <p:spPr>
            <a:xfrm rot="10800000">
              <a:off x="4244265" y="3600574"/>
              <a:ext cx="109029" cy="775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TSQ</a:t>
              </a:r>
            </a:p>
          </p:txBody>
        </p:sp>
      </p:grpSp>
      <p:sp>
        <p:nvSpPr>
          <p:cNvPr id="425" name="Oval 424"/>
          <p:cNvSpPr/>
          <p:nvPr/>
        </p:nvSpPr>
        <p:spPr>
          <a:xfrm rot="11237223" flipH="1" flipV="1">
            <a:off x="3870363" y="4657431"/>
            <a:ext cx="217418" cy="54447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 rot="11237223" flipH="1" flipV="1">
            <a:off x="3826801" y="4725489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 rot="11237223" flipH="1" flipV="1">
            <a:off x="4082555" y="4741499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 rot="11237223" flipH="1" flipV="1">
            <a:off x="3852880" y="4700162"/>
            <a:ext cx="228761" cy="153731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 rot="5400000" flipH="1" flipV="1">
            <a:off x="8278298" y="3451243"/>
            <a:ext cx="784571" cy="3901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9" name="Group 173"/>
          <p:cNvGrpSpPr/>
          <p:nvPr/>
        </p:nvGrpSpPr>
        <p:grpSpPr>
          <a:xfrm rot="16200000" flipH="1" flipV="1">
            <a:off x="8370909" y="4239431"/>
            <a:ext cx="347269" cy="301016"/>
            <a:chOff x="2889785" y="1680575"/>
            <a:chExt cx="291600" cy="252761"/>
          </a:xfrm>
          <a:solidFill>
            <a:schemeClr val="bg1"/>
          </a:solidFill>
        </p:grpSpPr>
        <p:sp>
          <p:nvSpPr>
            <p:cNvPr id="631" name="Rectangle 630"/>
            <p:cNvSpPr/>
            <p:nvPr/>
          </p:nvSpPr>
          <p:spPr>
            <a:xfrm>
              <a:off x="2916804" y="1684936"/>
              <a:ext cx="256032" cy="248400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2889785" y="1680575"/>
              <a:ext cx="291600" cy="165600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0" name="TextBox 629"/>
          <p:cNvSpPr txBox="1"/>
          <p:nvPr/>
        </p:nvSpPr>
        <p:spPr>
          <a:xfrm rot="16200000" flipH="1" flipV="1">
            <a:off x="8553885" y="4342545"/>
            <a:ext cx="8656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PC</a:t>
            </a:r>
          </a:p>
        </p:txBody>
      </p:sp>
      <p:grpSp>
        <p:nvGrpSpPr>
          <p:cNvPr id="611" name="Group 288"/>
          <p:cNvGrpSpPr/>
          <p:nvPr/>
        </p:nvGrpSpPr>
        <p:grpSpPr>
          <a:xfrm flipH="1" flipV="1">
            <a:off x="8452870" y="4678634"/>
            <a:ext cx="240087" cy="325833"/>
            <a:chOff x="2417733" y="3136896"/>
            <a:chExt cx="201600" cy="273600"/>
          </a:xfrm>
        </p:grpSpPr>
        <p:sp>
          <p:nvSpPr>
            <p:cNvPr id="627" name="Rectangle 626"/>
            <p:cNvSpPr/>
            <p:nvPr/>
          </p:nvSpPr>
          <p:spPr>
            <a:xfrm>
              <a:off x="2417733" y="3136896"/>
              <a:ext cx="201600" cy="27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28" name="TextBox 627"/>
            <p:cNvSpPr txBox="1"/>
            <p:nvPr/>
          </p:nvSpPr>
          <p:spPr>
            <a:xfrm rot="16200000">
              <a:off x="2448540" y="3234931"/>
              <a:ext cx="139987" cy="775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034583" y="4302957"/>
            <a:ext cx="210708" cy="280816"/>
            <a:chOff x="8034583" y="4302957"/>
            <a:chExt cx="210708" cy="280816"/>
          </a:xfrm>
        </p:grpSpPr>
        <p:sp>
          <p:nvSpPr>
            <p:cNvPr id="608" name="Oval 607"/>
            <p:cNvSpPr/>
            <p:nvPr/>
          </p:nvSpPr>
          <p:spPr>
            <a:xfrm rot="7082941" flipH="1" flipV="1">
              <a:off x="8061732" y="4523955"/>
              <a:ext cx="32669" cy="8696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 rot="7082941" flipH="1" flipV="1">
              <a:off x="8185473" y="4291710"/>
              <a:ext cx="32669" cy="8696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038296" y="4302957"/>
              <a:ext cx="186279" cy="266879"/>
              <a:chOff x="8038296" y="4302957"/>
              <a:chExt cx="186279" cy="266879"/>
            </a:xfrm>
          </p:grpSpPr>
          <p:sp>
            <p:nvSpPr>
              <p:cNvPr id="607" name="Oval 606"/>
              <p:cNvSpPr/>
              <p:nvPr/>
            </p:nvSpPr>
            <p:spPr>
              <a:xfrm rot="7082941" flipH="1" flipV="1">
                <a:off x="7956811" y="4384442"/>
                <a:ext cx="217418" cy="54447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Oval 609"/>
              <p:cNvSpPr/>
              <p:nvPr/>
            </p:nvSpPr>
            <p:spPr>
              <a:xfrm rot="7082941" flipH="1" flipV="1">
                <a:off x="8033329" y="4378590"/>
                <a:ext cx="228761" cy="153731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8" name="Rectangle 677"/>
          <p:cNvSpPr/>
          <p:nvPr/>
        </p:nvSpPr>
        <p:spPr>
          <a:xfrm rot="10800000" flipH="1" flipV="1">
            <a:off x="5540029" y="3148941"/>
            <a:ext cx="784571" cy="39014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TextBox 678"/>
          <p:cNvSpPr txBox="1"/>
          <p:nvPr/>
        </p:nvSpPr>
        <p:spPr>
          <a:xfrm rot="10800000" flipH="1" flipV="1">
            <a:off x="5641672" y="3322985"/>
            <a:ext cx="331822" cy="92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latin typeface="Arial Narrow" pitchFamily="34" charset="0"/>
              </a:rPr>
              <a:t>Laser puller</a:t>
            </a:r>
          </a:p>
        </p:txBody>
      </p:sp>
      <p:grpSp>
        <p:nvGrpSpPr>
          <p:cNvPr id="4" name="Group 3"/>
          <p:cNvGrpSpPr/>
          <p:nvPr/>
        </p:nvGrpSpPr>
        <p:grpSpPr>
          <a:xfrm rot="10800000">
            <a:off x="4945147" y="2843111"/>
            <a:ext cx="295822" cy="197215"/>
            <a:chOff x="1304908" y="4682053"/>
            <a:chExt cx="295822" cy="197215"/>
          </a:xfrm>
        </p:grpSpPr>
        <p:sp>
          <p:nvSpPr>
            <p:cNvPr id="350" name="Oval 349"/>
            <p:cNvSpPr/>
            <p:nvPr/>
          </p:nvSpPr>
          <p:spPr>
            <a:xfrm rot="10800000" flipH="1" flipV="1">
              <a:off x="1344110" y="4682053"/>
              <a:ext cx="217418" cy="5444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 rot="10800000" flipH="1" flipV="1">
              <a:off x="1304908" y="4750114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 rot="10800000" flipH="1" flipV="1">
              <a:off x="1568061" y="4750114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 rot="10800000" flipH="1" flipV="1">
              <a:off x="1338439" y="4725537"/>
              <a:ext cx="228761" cy="153731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Rectangle 304"/>
          <p:cNvSpPr/>
          <p:nvPr/>
        </p:nvSpPr>
        <p:spPr>
          <a:xfrm rot="10800000" flipH="1" flipV="1">
            <a:off x="4658548" y="2419618"/>
            <a:ext cx="653381" cy="3901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359"/>
          <p:cNvGrpSpPr/>
          <p:nvPr/>
        </p:nvGrpSpPr>
        <p:grpSpPr>
          <a:xfrm rot="10800000" flipH="1" flipV="1">
            <a:off x="4654448" y="2422497"/>
            <a:ext cx="325833" cy="298401"/>
            <a:chOff x="4389435" y="3712387"/>
            <a:chExt cx="273600" cy="250566"/>
          </a:xfrm>
        </p:grpSpPr>
        <p:sp>
          <p:nvSpPr>
            <p:cNvPr id="358" name="Rectangle 357"/>
            <p:cNvSpPr/>
            <p:nvPr/>
          </p:nvSpPr>
          <p:spPr>
            <a:xfrm rot="10800000" flipV="1">
              <a:off x="4389435" y="3712387"/>
              <a:ext cx="273600" cy="2505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TextBox 358"/>
            <p:cNvSpPr txBox="1"/>
            <p:nvPr/>
          </p:nvSpPr>
          <p:spPr>
            <a:xfrm flipV="1">
              <a:off x="4482128" y="3806305"/>
              <a:ext cx="109029" cy="775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TSQ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 rot="5400000" flipH="1" flipV="1">
            <a:off x="466715" y="2593188"/>
            <a:ext cx="352982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" dirty="0">
                <a:solidFill>
                  <a:schemeClr val="tx1"/>
                </a:solidFill>
              </a:rPr>
              <a:t>Toolbox</a:t>
            </a:r>
          </a:p>
        </p:txBody>
      </p:sp>
      <p:sp>
        <p:nvSpPr>
          <p:cNvPr id="486" name="Oval 485"/>
          <p:cNvSpPr/>
          <p:nvPr/>
        </p:nvSpPr>
        <p:spPr>
          <a:xfrm rot="2073537" flipH="1" flipV="1">
            <a:off x="4105847" y="3700226"/>
            <a:ext cx="217418" cy="54447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 rot="2073537" flipH="1" flipV="1">
            <a:off x="4354412" y="3689162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 rot="2073537" flipH="1" flipV="1">
            <a:off x="4137694" y="3539887"/>
            <a:ext cx="32669" cy="8696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 rot="2073537" flipH="1" flipV="1">
            <a:off x="4153001" y="3573891"/>
            <a:ext cx="228761" cy="153731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 rot="5400000" flipH="1" flipV="1">
            <a:off x="6640436" y="5641760"/>
            <a:ext cx="784571" cy="3901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 rot="10800000" flipH="1" flipV="1">
            <a:off x="7283832" y="5874963"/>
            <a:ext cx="240088" cy="3258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1" name="TextBox 500"/>
          <p:cNvSpPr txBox="1"/>
          <p:nvPr/>
        </p:nvSpPr>
        <p:spPr>
          <a:xfrm rot="5400000" flipH="1" flipV="1">
            <a:off x="7318917" y="5991714"/>
            <a:ext cx="16991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HPLC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294054" y="5493996"/>
            <a:ext cx="210710" cy="280817"/>
            <a:chOff x="7294054" y="5493996"/>
            <a:chExt cx="210710" cy="280817"/>
          </a:xfrm>
        </p:grpSpPr>
        <p:sp>
          <p:nvSpPr>
            <p:cNvPr id="503" name="Oval 502"/>
            <p:cNvSpPr/>
            <p:nvPr/>
          </p:nvSpPr>
          <p:spPr>
            <a:xfrm rot="17882941" flipH="1" flipV="1">
              <a:off x="7365116" y="5638880"/>
              <a:ext cx="217418" cy="54447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 rot="17882941" flipH="1" flipV="1">
              <a:off x="7444945" y="5466847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 rot="17882941" flipH="1" flipV="1">
              <a:off x="7321203" y="5699092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/>
            <p:cNvSpPr/>
            <p:nvPr/>
          </p:nvSpPr>
          <p:spPr>
            <a:xfrm rot="17882941" flipH="1" flipV="1">
              <a:off x="7277257" y="5545448"/>
              <a:ext cx="228761" cy="153731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7" name="Group 232"/>
          <p:cNvGrpSpPr/>
          <p:nvPr/>
        </p:nvGrpSpPr>
        <p:grpSpPr>
          <a:xfrm flipH="1" flipV="1">
            <a:off x="5803901" y="4218067"/>
            <a:ext cx="523047" cy="962936"/>
            <a:chOff x="1458869" y="1963717"/>
            <a:chExt cx="439200" cy="808572"/>
          </a:xfrm>
        </p:grpSpPr>
        <p:grpSp>
          <p:nvGrpSpPr>
            <p:cNvPr id="545" name="Group 144"/>
            <p:cNvGrpSpPr/>
            <p:nvPr/>
          </p:nvGrpSpPr>
          <p:grpSpPr>
            <a:xfrm>
              <a:off x="1458869" y="1963717"/>
              <a:ext cx="439200" cy="808572"/>
              <a:chOff x="1504908" y="1416021"/>
              <a:chExt cx="439200" cy="808572"/>
            </a:xfrm>
          </p:grpSpPr>
          <p:sp>
            <p:nvSpPr>
              <p:cNvPr id="548" name="Rectangle 547"/>
              <p:cNvSpPr/>
              <p:nvPr/>
            </p:nvSpPr>
            <p:spPr>
              <a:xfrm rot="10800000">
                <a:off x="1546308" y="1416021"/>
                <a:ext cx="356400" cy="586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9" name="Rectangle 548"/>
              <p:cNvSpPr/>
              <p:nvPr/>
            </p:nvSpPr>
            <p:spPr>
              <a:xfrm rot="10800000">
                <a:off x="1504908" y="2004993"/>
                <a:ext cx="439200" cy="21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2" name="TextBox 531"/>
            <p:cNvSpPr txBox="1"/>
            <p:nvPr/>
          </p:nvSpPr>
          <p:spPr>
            <a:xfrm flipV="1">
              <a:off x="1601734" y="2441826"/>
              <a:ext cx="185752" cy="775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LTQ-FT</a:t>
              </a:r>
            </a:p>
          </p:txBody>
        </p:sp>
      </p:grpSp>
      <p:grpSp>
        <p:nvGrpSpPr>
          <p:cNvPr id="564" name="Group 232"/>
          <p:cNvGrpSpPr/>
          <p:nvPr/>
        </p:nvGrpSpPr>
        <p:grpSpPr>
          <a:xfrm rot="14463750" flipH="1" flipV="1">
            <a:off x="7708087" y="2475104"/>
            <a:ext cx="523048" cy="974403"/>
            <a:chOff x="1458870" y="1954089"/>
            <a:chExt cx="439200" cy="818200"/>
          </a:xfrm>
        </p:grpSpPr>
        <p:grpSp>
          <p:nvGrpSpPr>
            <p:cNvPr id="648" name="Group 144"/>
            <p:cNvGrpSpPr/>
            <p:nvPr/>
          </p:nvGrpSpPr>
          <p:grpSpPr>
            <a:xfrm>
              <a:off x="1458870" y="1954089"/>
              <a:ext cx="439200" cy="818200"/>
              <a:chOff x="1504909" y="1406393"/>
              <a:chExt cx="439200" cy="818200"/>
            </a:xfrm>
          </p:grpSpPr>
          <p:sp>
            <p:nvSpPr>
              <p:cNvPr id="654" name="Rectangle 653"/>
              <p:cNvSpPr/>
              <p:nvPr/>
            </p:nvSpPr>
            <p:spPr>
              <a:xfrm rot="10800000">
                <a:off x="1555989" y="1406393"/>
                <a:ext cx="356400" cy="586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0" name="Rectangle 669"/>
              <p:cNvSpPr/>
              <p:nvPr/>
            </p:nvSpPr>
            <p:spPr>
              <a:xfrm rot="10800000">
                <a:off x="1504909" y="2004993"/>
                <a:ext cx="439200" cy="219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7" name="TextBox 586"/>
            <p:cNvSpPr txBox="1"/>
            <p:nvPr/>
          </p:nvSpPr>
          <p:spPr>
            <a:xfrm rot="17936250">
              <a:off x="1582521" y="2297585"/>
              <a:ext cx="185752" cy="775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LTQ-FT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 rot="5643139">
            <a:off x="1724541" y="4579539"/>
            <a:ext cx="280450" cy="205024"/>
            <a:chOff x="1206082" y="3737672"/>
            <a:chExt cx="280450" cy="205024"/>
          </a:xfrm>
        </p:grpSpPr>
        <p:sp>
          <p:nvSpPr>
            <p:cNvPr id="315" name="Oval 314"/>
            <p:cNvSpPr/>
            <p:nvPr/>
          </p:nvSpPr>
          <p:spPr>
            <a:xfrm rot="9203778" flipH="1" flipV="1">
              <a:off x="1218571" y="3855728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 rot="9203778" flipH="1" flipV="1">
              <a:off x="1453863" y="3737884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206082" y="3737672"/>
              <a:ext cx="264794" cy="187356"/>
              <a:chOff x="1206082" y="3737672"/>
              <a:chExt cx="264794" cy="187356"/>
            </a:xfrm>
          </p:grpSpPr>
          <p:sp>
            <p:nvSpPr>
              <p:cNvPr id="314" name="Oval 313"/>
              <p:cNvSpPr/>
              <p:nvPr/>
            </p:nvSpPr>
            <p:spPr>
              <a:xfrm rot="9203778" flipH="1" flipV="1">
                <a:off x="1206082" y="3737672"/>
                <a:ext cx="217418" cy="54447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/>
              <p:cNvSpPr/>
              <p:nvPr/>
            </p:nvSpPr>
            <p:spPr>
              <a:xfrm rot="9203778" flipH="1" flipV="1">
                <a:off x="1242115" y="3771297"/>
                <a:ext cx="228761" cy="153731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1" name="Rectangle 710"/>
          <p:cNvSpPr/>
          <p:nvPr/>
        </p:nvSpPr>
        <p:spPr>
          <a:xfrm rot="4149452" flipH="1" flipV="1">
            <a:off x="6869806" y="5861637"/>
            <a:ext cx="325833" cy="2486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TextBox 711"/>
          <p:cNvSpPr txBox="1"/>
          <p:nvPr/>
        </p:nvSpPr>
        <p:spPr>
          <a:xfrm rot="4149452" flipH="1" flipV="1">
            <a:off x="6971007" y="5939801"/>
            <a:ext cx="12343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LTQ</a:t>
            </a:r>
          </a:p>
        </p:txBody>
      </p:sp>
      <p:sp>
        <p:nvSpPr>
          <p:cNvPr id="720" name="Rectangle 719"/>
          <p:cNvSpPr/>
          <p:nvPr/>
        </p:nvSpPr>
        <p:spPr>
          <a:xfrm rot="16200000" flipH="1" flipV="1">
            <a:off x="422203" y="3540427"/>
            <a:ext cx="467313" cy="1972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TextBox 720"/>
          <p:cNvSpPr txBox="1"/>
          <p:nvPr/>
        </p:nvSpPr>
        <p:spPr>
          <a:xfrm rot="16200000" flipH="1" flipV="1">
            <a:off x="497162" y="3592868"/>
            <a:ext cx="31739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rial Narrow" pitchFamily="34" charset="0"/>
              </a:rPr>
              <a:t>Glass ware</a:t>
            </a:r>
          </a:p>
        </p:txBody>
      </p:sp>
      <p:sp>
        <p:nvSpPr>
          <p:cNvPr id="722" name="TextBox 721"/>
          <p:cNvSpPr txBox="1"/>
          <p:nvPr/>
        </p:nvSpPr>
        <p:spPr>
          <a:xfrm rot="16200000" flipH="1" flipV="1">
            <a:off x="555799" y="4816794"/>
            <a:ext cx="14427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Shelf</a:t>
            </a:r>
          </a:p>
        </p:txBody>
      </p:sp>
      <p:sp>
        <p:nvSpPr>
          <p:cNvPr id="498" name="TextBox 497"/>
          <p:cNvSpPr txBox="1"/>
          <p:nvPr/>
        </p:nvSpPr>
        <p:spPr>
          <a:xfrm flipH="1" flipV="1">
            <a:off x="8442698" y="5176195"/>
            <a:ext cx="352982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" dirty="0">
                <a:solidFill>
                  <a:schemeClr val="bg1">
                    <a:lumMod val="75000"/>
                  </a:schemeClr>
                </a:solidFill>
              </a:rPr>
              <a:t>Toolbox</a:t>
            </a:r>
          </a:p>
        </p:txBody>
      </p:sp>
      <p:grpSp>
        <p:nvGrpSpPr>
          <p:cNvPr id="499" name="Group 498"/>
          <p:cNvGrpSpPr/>
          <p:nvPr/>
        </p:nvGrpSpPr>
        <p:grpSpPr>
          <a:xfrm rot="16200000" flipH="1" flipV="1">
            <a:off x="4358764" y="4058725"/>
            <a:ext cx="786660" cy="390939"/>
            <a:chOff x="4981312" y="4368284"/>
            <a:chExt cx="273600" cy="201600"/>
          </a:xfrm>
        </p:grpSpPr>
        <p:sp>
          <p:nvSpPr>
            <p:cNvPr id="507" name="Rectangle 506"/>
            <p:cNvSpPr/>
            <p:nvPr/>
          </p:nvSpPr>
          <p:spPr>
            <a:xfrm>
              <a:off x="4981312" y="4368284"/>
              <a:ext cx="273600" cy="2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TextBox 507"/>
            <p:cNvSpPr txBox="1"/>
            <p:nvPr/>
          </p:nvSpPr>
          <p:spPr>
            <a:xfrm rot="16200000">
              <a:off x="5057394" y="4458274"/>
              <a:ext cx="98370" cy="321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Fusion</a:t>
              </a:r>
            </a:p>
          </p:txBody>
        </p:sp>
      </p:grpSp>
      <p:grpSp>
        <p:nvGrpSpPr>
          <p:cNvPr id="44" name="Group 173"/>
          <p:cNvGrpSpPr/>
          <p:nvPr/>
        </p:nvGrpSpPr>
        <p:grpSpPr>
          <a:xfrm rot="13531589" flipH="1" flipV="1">
            <a:off x="4226888" y="3245971"/>
            <a:ext cx="347269" cy="295822"/>
            <a:chOff x="2726293" y="1603350"/>
            <a:chExt cx="291600" cy="248400"/>
          </a:xfrm>
        </p:grpSpPr>
        <p:sp>
          <p:nvSpPr>
            <p:cNvPr id="185" name="Rectangle 184"/>
            <p:cNvSpPr/>
            <p:nvPr/>
          </p:nvSpPr>
          <p:spPr>
            <a:xfrm>
              <a:off x="2744077" y="1603350"/>
              <a:ext cx="256032" cy="24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726293" y="1603350"/>
              <a:ext cx="291600" cy="165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 rot="13531589" flipH="1" flipV="1">
            <a:off x="4392525" y="3313073"/>
            <a:ext cx="8656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PC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36696" y="3124200"/>
            <a:ext cx="463676" cy="250277"/>
            <a:chOff x="1936696" y="3349087"/>
            <a:chExt cx="463676" cy="250277"/>
          </a:xfrm>
        </p:grpSpPr>
        <p:sp>
          <p:nvSpPr>
            <p:cNvPr id="595" name="Rectangle 594"/>
            <p:cNvSpPr/>
            <p:nvPr/>
          </p:nvSpPr>
          <p:spPr>
            <a:xfrm rot="5400000" flipH="1" flipV="1">
              <a:off x="2048490" y="3237293"/>
              <a:ext cx="240087" cy="4636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 rot="5400000" flipH="1" flipV="1">
              <a:off x="2097446" y="3316404"/>
              <a:ext cx="240087" cy="325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11" name="TextBox 410"/>
            <p:cNvSpPr txBox="1"/>
            <p:nvPr/>
          </p:nvSpPr>
          <p:spPr>
            <a:xfrm flipH="1">
              <a:off x="2120705" y="3385304"/>
              <a:ext cx="18915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Speed</a:t>
              </a:r>
            </a:p>
            <a:p>
              <a:r>
                <a:rPr lang="en-US" sz="600" dirty="0" err="1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vac</a:t>
              </a:r>
              <a:endPara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457" name="Rectangle 456"/>
          <p:cNvSpPr/>
          <p:nvPr/>
        </p:nvSpPr>
        <p:spPr>
          <a:xfrm rot="16200000" flipH="1" flipV="1">
            <a:off x="2357882" y="3481108"/>
            <a:ext cx="786660" cy="3909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TextBox 458"/>
          <p:cNvSpPr txBox="1"/>
          <p:nvPr/>
        </p:nvSpPr>
        <p:spPr>
          <a:xfrm rot="10800000" flipH="1" flipV="1">
            <a:off x="2664734" y="3620297"/>
            <a:ext cx="19075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Lumos</a:t>
            </a:r>
          </a:p>
        </p:txBody>
      </p:sp>
      <p:sp>
        <p:nvSpPr>
          <p:cNvPr id="462" name="Rectangle 461"/>
          <p:cNvSpPr/>
          <p:nvPr/>
        </p:nvSpPr>
        <p:spPr>
          <a:xfrm rot="10800000" flipH="1">
            <a:off x="8491132" y="3276600"/>
            <a:ext cx="389329" cy="3369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TextBox 467"/>
          <p:cNvSpPr txBox="1"/>
          <p:nvPr/>
        </p:nvSpPr>
        <p:spPr>
          <a:xfrm flipH="1">
            <a:off x="8639775" y="3398081"/>
            <a:ext cx="9137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QE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8151830" y="3238838"/>
            <a:ext cx="240088" cy="325833"/>
            <a:chOff x="8151830" y="3238838"/>
            <a:chExt cx="240088" cy="325833"/>
          </a:xfrm>
        </p:grpSpPr>
        <p:sp>
          <p:nvSpPr>
            <p:cNvPr id="470" name="Rectangle 469"/>
            <p:cNvSpPr/>
            <p:nvPr/>
          </p:nvSpPr>
          <p:spPr>
            <a:xfrm rot="19761079" flipH="1" flipV="1">
              <a:off x="8151830" y="3238838"/>
              <a:ext cx="240088" cy="325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72" name="TextBox 471"/>
            <p:cNvSpPr txBox="1"/>
            <p:nvPr/>
          </p:nvSpPr>
          <p:spPr>
            <a:xfrm rot="14361079" flipH="1" flipV="1">
              <a:off x="8180324" y="3361803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pic>
        <p:nvPicPr>
          <p:cNvPr id="388" name="Picture 8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82" y="2146607"/>
            <a:ext cx="479141" cy="47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" name="Picture 8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4" y="2130699"/>
            <a:ext cx="479141" cy="47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" name="Picture 4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00" y="972870"/>
            <a:ext cx="733035" cy="54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" name="Picture 2" descr="See the source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65384" y="891266"/>
            <a:ext cx="732795" cy="732796"/>
          </a:xfrm>
          <a:prstGeom prst="rect">
            <a:avLst/>
          </a:prstGeom>
          <a:solidFill>
            <a:srgbClr val="009900"/>
          </a:solidFill>
        </p:spPr>
      </p:pic>
      <p:sp>
        <p:nvSpPr>
          <p:cNvPr id="393" name="TextBox 392"/>
          <p:cNvSpPr txBox="1"/>
          <p:nvPr/>
        </p:nvSpPr>
        <p:spPr>
          <a:xfrm flipH="1">
            <a:off x="912573" y="2819400"/>
            <a:ext cx="421897" cy="1832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Shower</a:t>
            </a:r>
          </a:p>
        </p:txBody>
      </p:sp>
      <p:sp>
        <p:nvSpPr>
          <p:cNvPr id="394" name="TextBox 393"/>
          <p:cNvSpPr txBox="1"/>
          <p:nvPr/>
        </p:nvSpPr>
        <p:spPr>
          <a:xfrm rot="16200000" flipH="1">
            <a:off x="913545" y="3212013"/>
            <a:ext cx="687252" cy="3665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Fire </a:t>
            </a:r>
          </a:p>
          <a:p>
            <a:pPr algn="ctr"/>
            <a:r>
              <a:rPr lang="en-US" sz="1000" dirty="0">
                <a:latin typeface="Arial Narrow" panose="020B0606020202030204" pitchFamily="34" charset="0"/>
              </a:rPr>
              <a:t>Extinguisher</a:t>
            </a:r>
          </a:p>
        </p:txBody>
      </p:sp>
      <p:pic>
        <p:nvPicPr>
          <p:cNvPr id="395" name="Picture 2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84" y="3124200"/>
            <a:ext cx="339016" cy="58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6" name="Picture 4" descr="See the source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381" y="2819400"/>
            <a:ext cx="468419" cy="4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" name="Rounded Rectangle 396"/>
          <p:cNvSpPr/>
          <p:nvPr/>
        </p:nvSpPr>
        <p:spPr>
          <a:xfrm>
            <a:off x="1750134" y="2462215"/>
            <a:ext cx="327714" cy="1930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TextBox 397"/>
          <p:cNvSpPr txBox="1"/>
          <p:nvPr/>
        </p:nvSpPr>
        <p:spPr>
          <a:xfrm flipH="1">
            <a:off x="1813002" y="2496241"/>
            <a:ext cx="1875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latin typeface="Arial Narrow" pitchFamily="34" charset="0"/>
              </a:rPr>
              <a:t>Sink</a:t>
            </a:r>
            <a:r>
              <a:rPr lang="en-US" sz="800" b="1" dirty="0">
                <a:latin typeface="Arial Narrow" pitchFamily="34" charset="0"/>
              </a:rPr>
              <a:t> </a:t>
            </a:r>
          </a:p>
        </p:txBody>
      </p:sp>
      <p:sp>
        <p:nvSpPr>
          <p:cNvPr id="399" name="TextBox 398"/>
          <p:cNvSpPr txBox="1"/>
          <p:nvPr/>
        </p:nvSpPr>
        <p:spPr>
          <a:xfrm flipH="1">
            <a:off x="2882017" y="2400296"/>
            <a:ext cx="211596" cy="153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PPE</a:t>
            </a:r>
          </a:p>
        </p:txBody>
      </p:sp>
      <p:sp>
        <p:nvSpPr>
          <p:cNvPr id="400" name="TextBox 399"/>
          <p:cNvSpPr txBox="1"/>
          <p:nvPr/>
        </p:nvSpPr>
        <p:spPr>
          <a:xfrm flipH="1">
            <a:off x="1643721" y="2758824"/>
            <a:ext cx="96821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First aid and Spill kit </a:t>
            </a:r>
          </a:p>
          <a:p>
            <a:pPr algn="ctr"/>
            <a:r>
              <a:rPr lang="en-US" sz="800" dirty="0">
                <a:latin typeface="Arial Narrow" panose="020B0606020202030204" pitchFamily="34" charset="0"/>
              </a:rPr>
              <a:t>under sink</a:t>
            </a:r>
          </a:p>
        </p:txBody>
      </p:sp>
      <p:sp>
        <p:nvSpPr>
          <p:cNvPr id="401" name="Cross 400"/>
          <p:cNvSpPr/>
          <p:nvPr/>
        </p:nvSpPr>
        <p:spPr>
          <a:xfrm>
            <a:off x="1438274" y="2558561"/>
            <a:ext cx="251859" cy="257231"/>
          </a:xfrm>
          <a:prstGeom prst="plus">
            <a:avLst>
              <a:gd name="adj" fmla="val 4012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2070445" y="2438400"/>
            <a:ext cx="164721" cy="11329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TextBox 452"/>
          <p:cNvSpPr txBox="1"/>
          <p:nvPr/>
        </p:nvSpPr>
        <p:spPr>
          <a:xfrm flipH="1">
            <a:off x="2184956" y="2538415"/>
            <a:ext cx="568892" cy="1832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Eye Wash</a:t>
            </a:r>
          </a:p>
        </p:txBody>
      </p:sp>
      <p:sp>
        <p:nvSpPr>
          <p:cNvPr id="454" name="Oval 453"/>
          <p:cNvSpPr/>
          <p:nvPr/>
        </p:nvSpPr>
        <p:spPr>
          <a:xfrm flipH="1" flipV="1">
            <a:off x="6525211" y="5072648"/>
            <a:ext cx="261352" cy="2613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TextBox 454"/>
          <p:cNvSpPr txBox="1"/>
          <p:nvPr/>
        </p:nvSpPr>
        <p:spPr>
          <a:xfrm flipH="1">
            <a:off x="6583751" y="5093364"/>
            <a:ext cx="14427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LN2</a:t>
            </a:r>
          </a:p>
          <a:p>
            <a:pPr algn="ctr"/>
            <a:r>
              <a:rPr lang="en-US" sz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100L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83502" y="2284654"/>
            <a:ext cx="5036671" cy="0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Arrow Connector 475"/>
          <p:cNvCxnSpPr>
            <a:endCxn id="391" idx="3"/>
          </p:cNvCxnSpPr>
          <p:nvPr/>
        </p:nvCxnSpPr>
        <p:spPr>
          <a:xfrm rot="5400000" flipH="1" flipV="1">
            <a:off x="6666493" y="1598256"/>
            <a:ext cx="1021879" cy="313405"/>
          </a:xfrm>
          <a:prstGeom prst="bentConnector4">
            <a:avLst>
              <a:gd name="adj1" fmla="val -551"/>
              <a:gd name="adj2" fmla="val 273235"/>
            </a:avLst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5" name="Group 484"/>
          <p:cNvGrpSpPr/>
          <p:nvPr/>
        </p:nvGrpSpPr>
        <p:grpSpPr>
          <a:xfrm rot="16200000">
            <a:off x="-256184" y="573410"/>
            <a:ext cx="782707" cy="228763"/>
            <a:chOff x="700795" y="2156812"/>
            <a:chExt cx="782707" cy="228763"/>
          </a:xfrm>
        </p:grpSpPr>
        <p:sp>
          <p:nvSpPr>
            <p:cNvPr id="494" name="Rectangle 493"/>
            <p:cNvSpPr/>
            <p:nvPr/>
          </p:nvSpPr>
          <p:spPr>
            <a:xfrm flipH="1" flipV="1">
              <a:off x="700795" y="2374685"/>
              <a:ext cx="782707" cy="1089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6" name="Straight Connector 495"/>
            <p:cNvCxnSpPr>
              <a:stCxn id="494" idx="1"/>
            </p:cNvCxnSpPr>
            <p:nvPr/>
          </p:nvCxnSpPr>
          <p:spPr>
            <a:xfrm rot="10800000">
              <a:off x="1179117" y="2156813"/>
              <a:ext cx="304385" cy="223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>
              <a:stCxn id="494" idx="3"/>
            </p:cNvCxnSpPr>
            <p:nvPr/>
          </p:nvCxnSpPr>
          <p:spPr>
            <a:xfrm flipV="1">
              <a:off x="700795" y="2156812"/>
              <a:ext cx="304385" cy="2233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3" name="Straight Arrow Connector 475"/>
          <p:cNvCxnSpPr>
            <a:stCxn id="389" idx="0"/>
            <a:endCxn id="494" idx="2"/>
          </p:cNvCxnSpPr>
          <p:nvPr/>
        </p:nvCxnSpPr>
        <p:spPr>
          <a:xfrm rot="16200000" flipV="1">
            <a:off x="-47760" y="974214"/>
            <a:ext cx="1442906" cy="870064"/>
          </a:xfrm>
          <a:prstGeom prst="bentConnector4">
            <a:avLst>
              <a:gd name="adj1" fmla="val 63674"/>
              <a:gd name="adj2" fmla="val 79217"/>
            </a:avLst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1" name="Picture 4" descr="See the source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43" y="349417"/>
            <a:ext cx="385778" cy="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5" name="TextBox 404"/>
          <p:cNvSpPr txBox="1"/>
          <p:nvPr/>
        </p:nvSpPr>
        <p:spPr>
          <a:xfrm flipH="1">
            <a:off x="3555055" y="3376232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u="sng" dirty="0">
                <a:latin typeface="Arial Narrow" pitchFamily="34" charset="0"/>
              </a:rPr>
              <a:t>B59</a:t>
            </a:r>
          </a:p>
        </p:txBody>
      </p:sp>
      <p:grpSp>
        <p:nvGrpSpPr>
          <p:cNvPr id="523" name="Group 522"/>
          <p:cNvGrpSpPr/>
          <p:nvPr/>
        </p:nvGrpSpPr>
        <p:grpSpPr>
          <a:xfrm rot="18160455">
            <a:off x="7482768" y="3466098"/>
            <a:ext cx="240088" cy="325833"/>
            <a:chOff x="8151830" y="3238838"/>
            <a:chExt cx="240088" cy="325833"/>
          </a:xfrm>
        </p:grpSpPr>
        <p:sp>
          <p:nvSpPr>
            <p:cNvPr id="525" name="Rectangle 524"/>
            <p:cNvSpPr/>
            <p:nvPr/>
          </p:nvSpPr>
          <p:spPr>
            <a:xfrm rot="19761079" flipH="1" flipV="1">
              <a:off x="8151830" y="3238838"/>
              <a:ext cx="240088" cy="325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31" name="TextBox 530"/>
            <p:cNvSpPr txBox="1"/>
            <p:nvPr/>
          </p:nvSpPr>
          <p:spPr>
            <a:xfrm rot="14361079" flipH="1" flipV="1">
              <a:off x="8180324" y="3361803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pic>
        <p:nvPicPr>
          <p:cNvPr id="534" name="Picture 14" descr="See the source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404" y="1773847"/>
            <a:ext cx="326873" cy="37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TextBox 283"/>
          <p:cNvSpPr txBox="1"/>
          <p:nvPr/>
        </p:nvSpPr>
        <p:spPr>
          <a:xfrm flipH="1">
            <a:off x="4570116" y="624701"/>
            <a:ext cx="753220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Elevators</a:t>
            </a:r>
          </a:p>
        </p:txBody>
      </p:sp>
      <p:pic>
        <p:nvPicPr>
          <p:cNvPr id="285" name="Picture 28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40130" y="865689"/>
            <a:ext cx="813193" cy="901260"/>
          </a:xfrm>
          <a:prstGeom prst="rect">
            <a:avLst/>
          </a:prstGeom>
        </p:spPr>
      </p:pic>
      <p:sp>
        <p:nvSpPr>
          <p:cNvPr id="286" name="Oval 285"/>
          <p:cNvSpPr/>
          <p:nvPr/>
        </p:nvSpPr>
        <p:spPr>
          <a:xfrm>
            <a:off x="4541596" y="901700"/>
            <a:ext cx="822960" cy="8229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/>
          <p:nvPr/>
        </p:nvCxnSpPr>
        <p:spPr>
          <a:xfrm flipV="1">
            <a:off x="7881190" y="500239"/>
            <a:ext cx="0" cy="719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>
            <a:off x="5149850" y="492801"/>
            <a:ext cx="2731340" cy="7437"/>
          </a:xfrm>
          <a:prstGeom prst="line">
            <a:avLst/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Multiply 289"/>
          <p:cNvSpPr/>
          <p:nvPr/>
        </p:nvSpPr>
        <p:spPr>
          <a:xfrm>
            <a:off x="4672406" y="218481"/>
            <a:ext cx="548640" cy="548640"/>
          </a:xfrm>
          <a:prstGeom prst="mathMultiply">
            <a:avLst>
              <a:gd name="adj1" fmla="val 1415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86" idx="1"/>
            <a:endCxn id="286" idx="5"/>
          </p:cNvCxnSpPr>
          <p:nvPr/>
        </p:nvCxnSpPr>
        <p:spPr>
          <a:xfrm>
            <a:off x="4662116" y="1022220"/>
            <a:ext cx="581920" cy="5819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419222" y="3395659"/>
            <a:ext cx="784572" cy="390142"/>
            <a:chOff x="1481510" y="3505200"/>
            <a:chExt cx="784572" cy="390142"/>
          </a:xfrm>
        </p:grpSpPr>
        <p:sp>
          <p:nvSpPr>
            <p:cNvPr id="293" name="Rectangle 292"/>
            <p:cNvSpPr/>
            <p:nvPr/>
          </p:nvSpPr>
          <p:spPr>
            <a:xfrm flipH="1" flipV="1">
              <a:off x="1481510" y="3505200"/>
              <a:ext cx="784572" cy="39014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4" name="Group 355"/>
            <p:cNvGrpSpPr/>
            <p:nvPr/>
          </p:nvGrpSpPr>
          <p:grpSpPr>
            <a:xfrm flipH="1" flipV="1">
              <a:off x="1503983" y="3531943"/>
              <a:ext cx="389328" cy="336943"/>
              <a:chOff x="4175119" y="3492228"/>
              <a:chExt cx="326917" cy="282929"/>
            </a:xfrm>
            <a:solidFill>
              <a:schemeClr val="bg1"/>
            </a:solidFill>
          </p:grpSpPr>
          <p:sp>
            <p:nvSpPr>
              <p:cNvPr id="295" name="Rectangle 294"/>
              <p:cNvSpPr/>
              <p:nvPr/>
            </p:nvSpPr>
            <p:spPr>
              <a:xfrm rot="10800000" flipV="1">
                <a:off x="4175119" y="3492228"/>
                <a:ext cx="326917" cy="282929"/>
              </a:xfrm>
              <a:prstGeom prst="rect">
                <a:avLst/>
              </a:prstGeom>
              <a:grpFill/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 flipV="1">
                <a:off x="4191794" y="3602330"/>
                <a:ext cx="293436" cy="77531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 err="1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Exploris</a:t>
                </a:r>
                <a:r>
                  <a:rPr lang="en-US" sz="600" dirty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 480</a:t>
                </a: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 rot="16200000">
            <a:off x="1112423" y="4683568"/>
            <a:ext cx="784572" cy="390142"/>
            <a:chOff x="1633910" y="3845881"/>
            <a:chExt cx="784572" cy="390142"/>
          </a:xfrm>
        </p:grpSpPr>
        <p:sp>
          <p:nvSpPr>
            <p:cNvPr id="297" name="Rectangle 296"/>
            <p:cNvSpPr/>
            <p:nvPr/>
          </p:nvSpPr>
          <p:spPr>
            <a:xfrm flipH="1" flipV="1">
              <a:off x="1633910" y="3845881"/>
              <a:ext cx="784572" cy="39014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8" name="Group 355"/>
            <p:cNvGrpSpPr/>
            <p:nvPr/>
          </p:nvGrpSpPr>
          <p:grpSpPr>
            <a:xfrm flipH="1" flipV="1">
              <a:off x="1656383" y="3872624"/>
              <a:ext cx="389328" cy="336943"/>
              <a:chOff x="4175119" y="3492228"/>
              <a:chExt cx="326917" cy="282929"/>
            </a:xfrm>
            <a:solidFill>
              <a:schemeClr val="bg1"/>
            </a:solidFill>
          </p:grpSpPr>
          <p:sp>
            <p:nvSpPr>
              <p:cNvPr id="299" name="Rectangle 298"/>
              <p:cNvSpPr/>
              <p:nvPr/>
            </p:nvSpPr>
            <p:spPr>
              <a:xfrm rot="10800000" flipV="1">
                <a:off x="4175119" y="3492228"/>
                <a:ext cx="326917" cy="282929"/>
              </a:xfrm>
              <a:prstGeom prst="rect">
                <a:avLst/>
              </a:prstGeom>
              <a:grpFill/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 flipV="1">
                <a:off x="4191794" y="3602330"/>
                <a:ext cx="293436" cy="77531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 err="1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Exploris</a:t>
                </a:r>
                <a:r>
                  <a:rPr lang="en-US" sz="600" dirty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 480</a:t>
                </a:r>
              </a:p>
            </p:txBody>
          </p:sp>
        </p:grpSp>
      </p:grpSp>
      <p:grpSp>
        <p:nvGrpSpPr>
          <p:cNvPr id="304" name="Group 303"/>
          <p:cNvGrpSpPr/>
          <p:nvPr/>
        </p:nvGrpSpPr>
        <p:grpSpPr>
          <a:xfrm rot="16200000">
            <a:off x="1694503" y="5072248"/>
            <a:ext cx="325833" cy="240087"/>
            <a:chOff x="2812768" y="4639156"/>
            <a:chExt cx="325833" cy="240087"/>
          </a:xfrm>
        </p:grpSpPr>
        <p:sp>
          <p:nvSpPr>
            <p:cNvPr id="306" name="Rectangle 305"/>
            <p:cNvSpPr/>
            <p:nvPr/>
          </p:nvSpPr>
          <p:spPr>
            <a:xfrm rot="5400000" flipH="1" flipV="1">
              <a:off x="2855641" y="4596283"/>
              <a:ext cx="240087" cy="325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07" name="TextBox 306"/>
            <p:cNvSpPr txBox="1"/>
            <p:nvPr/>
          </p:nvSpPr>
          <p:spPr>
            <a:xfrm flipH="1">
              <a:off x="2874507" y="4704217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52838" y="3792439"/>
            <a:ext cx="274320" cy="240087"/>
            <a:chOff x="1252838" y="3792439"/>
            <a:chExt cx="274320" cy="240087"/>
          </a:xfrm>
        </p:grpSpPr>
        <p:sp>
          <p:nvSpPr>
            <p:cNvPr id="309" name="Rectangle 308"/>
            <p:cNvSpPr/>
            <p:nvPr/>
          </p:nvSpPr>
          <p:spPr>
            <a:xfrm rot="7702513" flipH="1" flipV="1">
              <a:off x="1269954" y="3775323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10" name="TextBox 309"/>
            <p:cNvSpPr txBox="1"/>
            <p:nvPr/>
          </p:nvSpPr>
          <p:spPr>
            <a:xfrm rot="2302513" flipH="1">
              <a:off x="1306641" y="3866317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57899" y="3586841"/>
            <a:ext cx="274320" cy="240087"/>
            <a:chOff x="2053156" y="3934527"/>
            <a:chExt cx="274320" cy="240087"/>
          </a:xfrm>
        </p:grpSpPr>
        <p:sp>
          <p:nvSpPr>
            <p:cNvPr id="319" name="Rectangle 318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4" name="TextBox 323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2733627" y="4091642"/>
            <a:ext cx="274320" cy="240087"/>
            <a:chOff x="2053156" y="3934527"/>
            <a:chExt cx="274320" cy="240087"/>
          </a:xfrm>
        </p:grpSpPr>
        <p:sp>
          <p:nvSpPr>
            <p:cNvPr id="326" name="Rectangle 325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7" name="TextBox 326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2863146" y="4597145"/>
            <a:ext cx="274320" cy="240087"/>
            <a:chOff x="2053156" y="3934527"/>
            <a:chExt cx="274320" cy="240087"/>
          </a:xfrm>
        </p:grpSpPr>
        <p:sp>
          <p:nvSpPr>
            <p:cNvPr id="329" name="Rectangle 328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30" name="TextBox 329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366308" y="4678609"/>
            <a:ext cx="274320" cy="240087"/>
            <a:chOff x="2053156" y="3934527"/>
            <a:chExt cx="274320" cy="240087"/>
          </a:xfrm>
        </p:grpSpPr>
        <p:sp>
          <p:nvSpPr>
            <p:cNvPr id="332" name="Rectangle 331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33" name="TextBox 332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34" name="Group 333"/>
          <p:cNvGrpSpPr/>
          <p:nvPr/>
        </p:nvGrpSpPr>
        <p:grpSpPr>
          <a:xfrm rot="16200000">
            <a:off x="4377128" y="2572328"/>
            <a:ext cx="274320" cy="240087"/>
            <a:chOff x="2053156" y="3934527"/>
            <a:chExt cx="274320" cy="240087"/>
          </a:xfrm>
        </p:grpSpPr>
        <p:sp>
          <p:nvSpPr>
            <p:cNvPr id="339" name="Rectangle 338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3" name="TextBox 342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57" name="Group 356"/>
          <p:cNvGrpSpPr/>
          <p:nvPr/>
        </p:nvGrpSpPr>
        <p:grpSpPr>
          <a:xfrm rot="16200000">
            <a:off x="3273267" y="2525209"/>
            <a:ext cx="274320" cy="240087"/>
            <a:chOff x="2053156" y="3934527"/>
            <a:chExt cx="274320" cy="240087"/>
          </a:xfrm>
        </p:grpSpPr>
        <p:sp>
          <p:nvSpPr>
            <p:cNvPr id="364" name="Rectangle 363"/>
            <p:cNvSpPr/>
            <p:nvPr/>
          </p:nvSpPr>
          <p:spPr>
            <a:xfrm rot="5400000" flipH="1" flipV="1">
              <a:off x="2070272" y="3917411"/>
              <a:ext cx="240087" cy="2743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65" name="TextBox 364"/>
            <p:cNvSpPr txBox="1"/>
            <p:nvPr/>
          </p:nvSpPr>
          <p:spPr>
            <a:xfrm flipH="1">
              <a:off x="2106960" y="4008405"/>
              <a:ext cx="16671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366" name="Group 365"/>
          <p:cNvGrpSpPr/>
          <p:nvPr/>
        </p:nvGrpSpPr>
        <p:grpSpPr>
          <a:xfrm rot="11304614">
            <a:off x="1876941" y="3829407"/>
            <a:ext cx="280450" cy="205024"/>
            <a:chOff x="1206082" y="3737672"/>
            <a:chExt cx="280450" cy="205024"/>
          </a:xfrm>
        </p:grpSpPr>
        <p:sp>
          <p:nvSpPr>
            <p:cNvPr id="367" name="Oval 366"/>
            <p:cNvSpPr/>
            <p:nvPr/>
          </p:nvSpPr>
          <p:spPr>
            <a:xfrm rot="9203778" flipH="1" flipV="1">
              <a:off x="1218571" y="3855728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 rot="9203778" flipH="1" flipV="1">
              <a:off x="1453863" y="3737884"/>
              <a:ext cx="32669" cy="86968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9" name="Group 368"/>
            <p:cNvGrpSpPr/>
            <p:nvPr/>
          </p:nvGrpSpPr>
          <p:grpSpPr>
            <a:xfrm>
              <a:off x="1206082" y="3737672"/>
              <a:ext cx="264794" cy="187356"/>
              <a:chOff x="1206082" y="3737672"/>
              <a:chExt cx="264794" cy="187356"/>
            </a:xfrm>
          </p:grpSpPr>
          <p:sp>
            <p:nvSpPr>
              <p:cNvPr id="371" name="Oval 370"/>
              <p:cNvSpPr/>
              <p:nvPr/>
            </p:nvSpPr>
            <p:spPr>
              <a:xfrm rot="9203778" flipH="1" flipV="1">
                <a:off x="1206082" y="3737672"/>
                <a:ext cx="217418" cy="54447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 rot="9203778" flipH="1" flipV="1">
                <a:off x="1242115" y="3771297"/>
                <a:ext cx="228761" cy="153731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708897" y="3020111"/>
            <a:ext cx="228600" cy="228600"/>
            <a:chOff x="2708897" y="3020111"/>
            <a:chExt cx="228600" cy="228600"/>
          </a:xfrm>
        </p:grpSpPr>
        <p:sp>
          <p:nvSpPr>
            <p:cNvPr id="384" name="Rectangle 383"/>
            <p:cNvSpPr/>
            <p:nvPr/>
          </p:nvSpPr>
          <p:spPr>
            <a:xfrm rot="5400000" flipH="1" flipV="1">
              <a:off x="2708897" y="3020111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85" name="TextBox 384"/>
            <p:cNvSpPr txBox="1"/>
            <p:nvPr/>
          </p:nvSpPr>
          <p:spPr>
            <a:xfrm flipH="1">
              <a:off x="2734230" y="3088245"/>
              <a:ext cx="177934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-20 </a:t>
              </a:r>
              <a:r>
                <a:rPr lang="en-US" sz="600" baseline="30000" dirty="0" err="1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o</a:t>
              </a:r>
              <a:r>
                <a:rPr lang="en-US" sz="600" dirty="0" err="1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C</a:t>
              </a:r>
              <a:endParaRPr lang="en-US" sz="6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grpSp>
        <p:nvGrpSpPr>
          <p:cNvPr id="390" name="Group 288"/>
          <p:cNvGrpSpPr/>
          <p:nvPr/>
        </p:nvGrpSpPr>
        <p:grpSpPr>
          <a:xfrm flipH="1" flipV="1">
            <a:off x="8009646" y="4737564"/>
            <a:ext cx="240087" cy="325833"/>
            <a:chOff x="2417733" y="3136896"/>
            <a:chExt cx="201600" cy="273600"/>
          </a:xfrm>
        </p:grpSpPr>
        <p:sp>
          <p:nvSpPr>
            <p:cNvPr id="403" name="Rectangle 402"/>
            <p:cNvSpPr/>
            <p:nvPr/>
          </p:nvSpPr>
          <p:spPr>
            <a:xfrm>
              <a:off x="2417733" y="3136896"/>
              <a:ext cx="201600" cy="27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04" name="TextBox 403"/>
            <p:cNvSpPr txBox="1"/>
            <p:nvPr/>
          </p:nvSpPr>
          <p:spPr>
            <a:xfrm rot="16200000">
              <a:off x="2448540" y="3234931"/>
              <a:ext cx="139987" cy="775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600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rPr>
                <a:t>HPLC</a:t>
              </a:r>
            </a:p>
          </p:txBody>
        </p:sp>
      </p:grpSp>
      <p:grpSp>
        <p:nvGrpSpPr>
          <p:cNvPr id="406" name="Group 405"/>
          <p:cNvGrpSpPr/>
          <p:nvPr/>
        </p:nvGrpSpPr>
        <p:grpSpPr>
          <a:xfrm rot="10800000">
            <a:off x="8009646" y="5670891"/>
            <a:ext cx="479799" cy="341333"/>
            <a:chOff x="3616071" y="2417051"/>
            <a:chExt cx="479799" cy="341333"/>
          </a:xfrm>
        </p:grpSpPr>
        <p:sp>
          <p:nvSpPr>
            <p:cNvPr id="412" name="Rectangle 411"/>
            <p:cNvSpPr/>
            <p:nvPr/>
          </p:nvSpPr>
          <p:spPr>
            <a:xfrm flipH="1" flipV="1">
              <a:off x="3616071" y="2417051"/>
              <a:ext cx="479799" cy="341333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3" name="Group 360"/>
            <p:cNvGrpSpPr/>
            <p:nvPr/>
          </p:nvGrpSpPr>
          <p:grpSpPr>
            <a:xfrm flipH="1" flipV="1">
              <a:off x="3657600" y="2473071"/>
              <a:ext cx="325833" cy="248662"/>
              <a:chOff x="4389435" y="3754153"/>
              <a:chExt cx="273600" cy="208800"/>
            </a:xfrm>
          </p:grpSpPr>
          <p:sp>
            <p:nvSpPr>
              <p:cNvPr id="414" name="Rectangle 413"/>
              <p:cNvSpPr/>
              <p:nvPr/>
            </p:nvSpPr>
            <p:spPr>
              <a:xfrm rot="10800000">
                <a:off x="4389435" y="3754153"/>
                <a:ext cx="273600" cy="208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TextBox 414"/>
              <p:cNvSpPr txBox="1"/>
              <p:nvPr/>
            </p:nvSpPr>
            <p:spPr>
              <a:xfrm flipV="1">
                <a:off x="4485910" y="3827189"/>
                <a:ext cx="103645" cy="77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LTQ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08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83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Priska</dc:creator>
  <cp:lastModifiedBy>Priska D von Haller</cp:lastModifiedBy>
  <cp:revision>49</cp:revision>
  <cp:lastPrinted>2013-11-18T17:42:50Z</cp:lastPrinted>
  <dcterms:created xsi:type="dcterms:W3CDTF">2013-11-14T00:21:07Z</dcterms:created>
  <dcterms:modified xsi:type="dcterms:W3CDTF">2024-04-17T19:55:37Z</dcterms:modified>
</cp:coreProperties>
</file>